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Overpass Black" panose="020B0604020202020204" charset="0"/>
      <p:bold r:id="rId4"/>
      <p:boldItalic r:id="rId5"/>
    </p:embeddedFon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Half Curve" panose="03000600000000000000" pitchFamily="66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s-E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8B601-5820-49B9-8290-35E5A969E7D5}" type="datetimeFigureOut">
              <a:rPr lang="es-ES" smtClean="0"/>
              <a:t>15/08/2021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7110-9F76-4310-A47A-3D2BFEE43FA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40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ga7274a1822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" name="Google Shape;2176;ga7274a1822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52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9"/>
          <p:cNvSpPr txBox="1">
            <a:spLocks noGrp="1"/>
          </p:cNvSpPr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3" name="Google Shape;543;p9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"/>
          <p:cNvSpPr/>
          <p:nvPr/>
        </p:nvSpPr>
        <p:spPr>
          <a:xfrm rot="-2569776">
            <a:off x="7774946" y="-1017900"/>
            <a:ext cx="2265043" cy="216579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546" name="Google Shape;546;p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1" name="Google Shape;581;p9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3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141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42"/>
          <p:cNvSpPr txBox="1">
            <a:spLocks noGrp="1"/>
          </p:cNvSpPr>
          <p:nvPr>
            <p:ph type="subTitle" idx="1"/>
          </p:nvPr>
        </p:nvSpPr>
        <p:spPr>
          <a:xfrm flipH="1">
            <a:off x="3310758" y="1166648"/>
            <a:ext cx="5104941" cy="25036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3600" dirty="0">
                <a:solidFill>
                  <a:schemeClr val="tx1"/>
                </a:solidFill>
                <a:latin typeface="Half Curve" panose="03000600000000000000" pitchFamily="66" charset="0"/>
              </a:rPr>
              <a:t>La </a:t>
            </a:r>
            <a:r>
              <a:rPr lang="es-ES" sz="3600" b="1" dirty="0">
                <a:solidFill>
                  <a:schemeClr val="tx1"/>
                </a:solidFill>
                <a:latin typeface="Half Curve" panose="03000600000000000000" pitchFamily="66" charset="0"/>
              </a:rPr>
              <a:t>educación</a:t>
            </a:r>
            <a:r>
              <a:rPr lang="es-ES" sz="3600" dirty="0">
                <a:solidFill>
                  <a:schemeClr val="tx1"/>
                </a:solidFill>
                <a:latin typeface="Half Curve" panose="03000600000000000000" pitchFamily="66" charset="0"/>
              </a:rPr>
              <a:t> no cambia el mundo, cambia a las personas que van a cambiar el mundo.</a:t>
            </a:r>
            <a:endParaRPr lang="es-ES" sz="3600" dirty="0"/>
          </a:p>
          <a:p>
            <a:pPr marL="0" lvl="0" indent="0"/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/>
          <a:stretch/>
        </p:blipFill>
        <p:spPr>
          <a:xfrm>
            <a:off x="315310" y="1166648"/>
            <a:ext cx="5236779" cy="3629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9893" y="4068570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latin typeface="Hand writing Mutlu" panose="00002100000000000000" pitchFamily="2" charset="0"/>
              </a:rPr>
              <a:t>P.Freire</a:t>
            </a:r>
            <a:endParaRPr lang="es-ES" sz="3200" dirty="0"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49288"/>
      </p:ext>
    </p:extLst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Overpass Black</vt:lpstr>
      <vt:lpstr>Open Sans</vt:lpstr>
      <vt:lpstr>Arial</vt:lpstr>
      <vt:lpstr>Half Curve</vt:lpstr>
      <vt:lpstr>Calibri</vt:lpstr>
      <vt:lpstr>Hand writing Mutlu</vt:lpstr>
      <vt:lpstr>Aqua Marketing Plan by Slidego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Marketing Plan _ by Slidesgo</dc:title>
  <dc:description/>
  <cp:lastModifiedBy>Usuario de Windows</cp:lastModifiedBy>
  <cp:revision>1</cp:revision>
  <dcterms:modified xsi:type="dcterms:W3CDTF">2021-08-15T19:38:48Z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Aqua Marketing Plan _ by Slidesgo</vt:lpwstr>
  </property>
  <property fmtid="{D5CDD505-2E9C-101B-9397-08002B2CF9AE}" pid="3" name="SlideDescription">
    <vt:lpwstr/>
  </property>
</Properties>
</file>