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21C5FF"/>
    <a:srgbClr val="4BD0FF"/>
    <a:srgbClr val="71DAFF"/>
    <a:srgbClr val="93E3FF"/>
    <a:srgbClr val="A7E8FF"/>
    <a:srgbClr val="009AD0"/>
    <a:srgbClr val="B9EDFF"/>
    <a:srgbClr val="8BE1FF"/>
    <a:srgbClr val="69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21C5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52-43FB-AE00-A7AE1EF0214F}"/>
              </c:ext>
            </c:extLst>
          </c:dPt>
          <c:dPt>
            <c:idx val="1"/>
            <c:bubble3D val="0"/>
            <c:spPr>
              <a:solidFill>
                <a:srgbClr val="4BD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252-43FB-AE00-A7AE1EF0214F}"/>
              </c:ext>
            </c:extLst>
          </c:dPt>
          <c:dPt>
            <c:idx val="2"/>
            <c:bubble3D val="0"/>
            <c:spPr>
              <a:solidFill>
                <a:srgbClr val="71DA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52-43FB-AE00-A7AE1EF0214F}"/>
              </c:ext>
            </c:extLst>
          </c:dPt>
          <c:dPt>
            <c:idx val="3"/>
            <c:bubble3D val="0"/>
            <c:spPr>
              <a:solidFill>
                <a:srgbClr val="93E3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252-43FB-AE00-A7AE1EF0214F}"/>
              </c:ext>
            </c:extLst>
          </c:dPt>
          <c:dPt>
            <c:idx val="4"/>
            <c:bubble3D val="0"/>
            <c:spPr>
              <a:solidFill>
                <a:srgbClr val="009AD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52-43FB-AE00-A7AE1EF0214F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52-43FB-AE00-A7AE1EF0214F}"/>
              </c:ext>
            </c:extLst>
          </c:dPt>
          <c:cat>
            <c:numRef>
              <c:f>Hoja1!$A$2:$A$7</c:f>
              <c:numCache>
                <c:formatCode>General</c:formatCode>
                <c:ptCount val="6"/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52-43FB-AE00-A7AE1EF02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0.37905</cdr:x>
      <cdr:y>0.65056</cdr:y>
    </cdr:from>
    <cdr:to>
      <cdr:x>0.45257</cdr:x>
      <cdr:y>0.77363</cdr:y>
    </cdr:to>
    <cdr:pic>
      <cdr:nvPicPr>
        <cdr:cNvPr id="9" name="Imagen 8" descr="Forma&#10;&#10;Descripción generada automáticamente con confianza media">
          <a:extLst xmlns:a="http://schemas.openxmlformats.org/drawingml/2006/main">
            <a:ext uri="{FF2B5EF4-FFF2-40B4-BE49-F238E27FC236}">
              <a16:creationId xmlns:a16="http://schemas.microsoft.com/office/drawing/2014/main" id="{48820656-A3A6-410B-B0ED-6C21BC6C83A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2587760">
          <a:off x="3317965" y="4077456"/>
          <a:ext cx="643591" cy="77139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0.54253</cdr:x>
      <cdr:y>0.6423</cdr:y>
    </cdr:from>
    <cdr:to>
      <cdr:x>0.64318</cdr:x>
      <cdr:y>0.79197</cdr:y>
    </cdr:to>
    <cdr:pic>
      <cdr:nvPicPr>
        <cdr:cNvPr id="13" name="Imagen 12">
          <a:extLst xmlns:a="http://schemas.openxmlformats.org/drawingml/2006/main">
            <a:ext uri="{FF2B5EF4-FFF2-40B4-BE49-F238E27FC236}">
              <a16:creationId xmlns:a16="http://schemas.microsoft.com/office/drawing/2014/main" id="{11577EC4-F010-4DA6-8A39-5F108B6D278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942997">
          <a:off x="4748984" y="4025686"/>
          <a:ext cx="881034" cy="9380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0.54531</cdr:x>
      <cdr:y>0.19813</cdr:y>
    </cdr:from>
    <cdr:to>
      <cdr:x>0.65831</cdr:x>
      <cdr:y>0.37348</cdr:y>
    </cdr:to>
    <cdr:pic>
      <cdr:nvPicPr>
        <cdr:cNvPr id="19" name="Imagen 18" descr="Icono&#10;&#10;Descripción generada automáticamente con confianza baja">
          <a:extLst xmlns:a="http://schemas.openxmlformats.org/drawingml/2006/main">
            <a:ext uri="{FF2B5EF4-FFF2-40B4-BE49-F238E27FC236}">
              <a16:creationId xmlns:a16="http://schemas.microsoft.com/office/drawing/2014/main" id="{8D160128-630F-4EFF-8DC6-78C44D4E294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92933">
          <a:off x="4773329" y="1241791"/>
          <a:ext cx="989067" cy="109903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0.21611</cdr:x>
      <cdr:y>0.40578</cdr:y>
    </cdr:from>
    <cdr:to>
      <cdr:x>0.37297</cdr:x>
      <cdr:y>0.59422</cdr:y>
    </cdr:to>
    <cdr:pic>
      <cdr:nvPicPr>
        <cdr:cNvPr id="21" name="Imagen 20" descr="Forma&#10;&#10;Descripción generada automáticamente con confianza media">
          <a:extLst xmlns:a="http://schemas.openxmlformats.org/drawingml/2006/main">
            <a:ext uri="{FF2B5EF4-FFF2-40B4-BE49-F238E27FC236}">
              <a16:creationId xmlns:a16="http://schemas.microsoft.com/office/drawing/2014/main" id="{26567289-4333-4B99-8EE2-2F9D2B00D38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1987717" y="2447278"/>
          <a:ext cx="1181017" cy="1373076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54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78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71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89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044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7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28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65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32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69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53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D3041-D191-4AE5-9D65-790D8D2BCFB1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EA99C-05AA-44AE-8C53-45E08C41C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79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9761612F-FEAF-40A0-90A4-9170691A0F12}"/>
              </a:ext>
            </a:extLst>
          </p:cNvPr>
          <p:cNvGrpSpPr/>
          <p:nvPr/>
        </p:nvGrpSpPr>
        <p:grpSpPr>
          <a:xfrm>
            <a:off x="576308" y="641418"/>
            <a:ext cx="8753383" cy="6267635"/>
            <a:chOff x="576308" y="295182"/>
            <a:chExt cx="8753383" cy="6267635"/>
          </a:xfrm>
        </p:grpSpPr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175BBAB8-91B9-4555-9EF0-3D642A9C76B7}"/>
                </a:ext>
              </a:extLst>
            </p:cNvPr>
            <p:cNvGrpSpPr/>
            <p:nvPr/>
          </p:nvGrpSpPr>
          <p:grpSpPr>
            <a:xfrm>
              <a:off x="576308" y="295182"/>
              <a:ext cx="8753383" cy="6267635"/>
              <a:chOff x="576308" y="295182"/>
              <a:chExt cx="8753383" cy="6267635"/>
            </a:xfrm>
          </p:grpSpPr>
          <p:graphicFrame>
            <p:nvGraphicFramePr>
              <p:cNvPr id="6" name="Gráfico 5">
                <a:extLst>
                  <a:ext uri="{FF2B5EF4-FFF2-40B4-BE49-F238E27FC236}">
                    <a16:creationId xmlns:a16="http://schemas.microsoft.com/office/drawing/2014/main" id="{A546658A-1260-424D-A22C-C21E9ADC71D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20491503"/>
                  </p:ext>
                </p:extLst>
              </p:nvPr>
            </p:nvGraphicFramePr>
            <p:xfrm>
              <a:off x="576308" y="295182"/>
              <a:ext cx="8753383" cy="626763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pic>
            <p:nvPicPr>
              <p:cNvPr id="12" name="Imagen 11" descr="Forma&#10;&#10;Descripción generada automáticamente con confianza baja">
                <a:extLst>
                  <a:ext uri="{FF2B5EF4-FFF2-40B4-BE49-F238E27FC236}">
                    <a16:creationId xmlns:a16="http://schemas.microsoft.com/office/drawing/2014/main" id="{27C9EA52-9ACA-4EC4-9D52-5C3B259321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911536">
                <a:off x="3526115" y="1388834"/>
                <a:ext cx="1162044" cy="1150778"/>
              </a:xfrm>
              <a:prstGeom prst="rect">
                <a:avLst/>
              </a:prstGeom>
            </p:spPr>
          </p:pic>
        </p:grpSp>
        <p:pic>
          <p:nvPicPr>
            <p:cNvPr id="15" name="Imagen 14" descr="Imagen en blanco y negro de la luna&#10;&#10;Descripción generada automáticamente con confianza baja">
              <a:extLst>
                <a:ext uri="{FF2B5EF4-FFF2-40B4-BE49-F238E27FC236}">
                  <a16:creationId xmlns:a16="http://schemas.microsoft.com/office/drawing/2014/main" id="{8C539370-4656-41C0-99C4-F3C289E08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076760" y="2832501"/>
              <a:ext cx="1042397" cy="1026110"/>
            </a:xfrm>
            <a:prstGeom prst="rect">
              <a:avLst/>
            </a:prstGeom>
          </p:spPr>
        </p:pic>
      </p:grpSp>
      <p:sp>
        <p:nvSpPr>
          <p:cNvPr id="18" name="Marcador">
            <a:extLst>
              <a:ext uri="{FF2B5EF4-FFF2-40B4-BE49-F238E27FC236}">
                <a16:creationId xmlns:a16="http://schemas.microsoft.com/office/drawing/2014/main" id="{DC44A258-DB0C-436E-8966-DCE49B31B6B1}"/>
              </a:ext>
            </a:extLst>
          </p:cNvPr>
          <p:cNvSpPr/>
          <p:nvPr/>
        </p:nvSpPr>
        <p:spPr>
          <a:xfrm rot="8732303">
            <a:off x="2829583" y="238533"/>
            <a:ext cx="359312" cy="994825"/>
          </a:xfrm>
          <a:prstGeom prst="triangle">
            <a:avLst/>
          </a:prstGeom>
          <a:solidFill>
            <a:srgbClr val="FF505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A8546328-F8DE-4714-A8BB-D843B4F6D1F3}"/>
              </a:ext>
            </a:extLst>
          </p:cNvPr>
          <p:cNvSpPr/>
          <p:nvPr/>
        </p:nvSpPr>
        <p:spPr>
          <a:xfrm>
            <a:off x="745724" y="5212276"/>
            <a:ext cx="900000" cy="900000"/>
          </a:xfrm>
          <a:prstGeom prst="ellipse">
            <a:avLst/>
          </a:prstGeom>
          <a:solidFill>
            <a:srgbClr val="00B0F0"/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70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Maria Muñoz</cp:lastModifiedBy>
  <cp:revision>34</cp:revision>
  <dcterms:created xsi:type="dcterms:W3CDTF">2021-08-14T15:22:15Z</dcterms:created>
  <dcterms:modified xsi:type="dcterms:W3CDTF">2021-08-14T16:21:03Z</dcterms:modified>
</cp:coreProperties>
</file>