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D1F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1C71-8EAC-4AC0-B00A-F3F4372B464C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8131-F7DF-4ABC-940D-924A021C4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9246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1C71-8EAC-4AC0-B00A-F3F4372B464C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8131-F7DF-4ABC-940D-924A021C4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148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1C71-8EAC-4AC0-B00A-F3F4372B464C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8131-F7DF-4ABC-940D-924A021C4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148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1C71-8EAC-4AC0-B00A-F3F4372B464C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8131-F7DF-4ABC-940D-924A021C4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109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1C71-8EAC-4AC0-B00A-F3F4372B464C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8131-F7DF-4ABC-940D-924A021C4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905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1C71-8EAC-4AC0-B00A-F3F4372B464C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8131-F7DF-4ABC-940D-924A021C4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316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1C71-8EAC-4AC0-B00A-F3F4372B464C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8131-F7DF-4ABC-940D-924A021C4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3958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1C71-8EAC-4AC0-B00A-F3F4372B464C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8131-F7DF-4ABC-940D-924A021C4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225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1C71-8EAC-4AC0-B00A-F3F4372B464C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8131-F7DF-4ABC-940D-924A021C4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539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1C71-8EAC-4AC0-B00A-F3F4372B464C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8131-F7DF-4ABC-940D-924A021C4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94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1C71-8EAC-4AC0-B00A-F3F4372B464C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48131-F7DF-4ABC-940D-924A021C4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6954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F1C71-8EAC-4AC0-B00A-F3F4372B464C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48131-F7DF-4ABC-940D-924A021C4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312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Pulsador">
            <a:extLst>
              <a:ext uri="{FF2B5EF4-FFF2-40B4-BE49-F238E27FC236}">
                <a16:creationId xmlns:a16="http://schemas.microsoft.com/office/drawing/2014/main" id="{7C8C4E28-77CD-420B-A699-D6C677B1E63B}"/>
              </a:ext>
            </a:extLst>
          </p:cNvPr>
          <p:cNvGrpSpPr/>
          <p:nvPr/>
        </p:nvGrpSpPr>
        <p:grpSpPr>
          <a:xfrm>
            <a:off x="4559327" y="340822"/>
            <a:ext cx="787342" cy="644088"/>
            <a:chOff x="4559327" y="340822"/>
            <a:chExt cx="787342" cy="644088"/>
          </a:xfrm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EF08BF22-0A32-40EB-964D-4B37BB9963B2}"/>
                </a:ext>
              </a:extLst>
            </p:cNvPr>
            <p:cNvSpPr/>
            <p:nvPr/>
          </p:nvSpPr>
          <p:spPr>
            <a:xfrm>
              <a:off x="4783952" y="624911"/>
              <a:ext cx="338093" cy="359999"/>
            </a:xfrm>
            <a:prstGeom prst="rect">
              <a:avLst/>
            </a:prstGeom>
            <a:solidFill>
              <a:srgbClr val="0070C0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62B67F63-CC46-4ACA-BEB8-3B09022B4140}"/>
                </a:ext>
              </a:extLst>
            </p:cNvPr>
            <p:cNvSpPr/>
            <p:nvPr/>
          </p:nvSpPr>
          <p:spPr>
            <a:xfrm>
              <a:off x="4559327" y="340822"/>
              <a:ext cx="787342" cy="359999"/>
            </a:xfrm>
            <a:prstGeom prst="rect">
              <a:avLst/>
            </a:prstGeom>
            <a:solidFill>
              <a:srgbClr val="0070C0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" name="Elipse 3">
            <a:extLst>
              <a:ext uri="{FF2B5EF4-FFF2-40B4-BE49-F238E27FC236}">
                <a16:creationId xmlns:a16="http://schemas.microsoft.com/office/drawing/2014/main" id="{F0AD83C1-5CB6-40D0-BD9F-24ABF70F42A2}"/>
              </a:ext>
            </a:extLst>
          </p:cNvPr>
          <p:cNvSpPr/>
          <p:nvPr/>
        </p:nvSpPr>
        <p:spPr>
          <a:xfrm>
            <a:off x="2073000" y="833090"/>
            <a:ext cx="5760000" cy="5760000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6A1236E7-1E0B-4199-A15B-E31EB0B5B034}"/>
              </a:ext>
            </a:extLst>
          </p:cNvPr>
          <p:cNvSpPr/>
          <p:nvPr/>
        </p:nvSpPr>
        <p:spPr>
          <a:xfrm>
            <a:off x="2444833" y="1193089"/>
            <a:ext cx="5040000" cy="504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E387039-7284-48F2-BDF1-E5EC652267A7}"/>
              </a:ext>
            </a:extLst>
          </p:cNvPr>
          <p:cNvGrpSpPr/>
          <p:nvPr/>
        </p:nvGrpSpPr>
        <p:grpSpPr>
          <a:xfrm>
            <a:off x="4433656" y="1844895"/>
            <a:ext cx="1038687" cy="3736389"/>
            <a:chOff x="4433656" y="1560805"/>
            <a:chExt cx="1038687" cy="3736389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A231E098-38D1-4B61-93D9-9E523FD1D32E}"/>
                </a:ext>
              </a:extLst>
            </p:cNvPr>
            <p:cNvSpPr/>
            <p:nvPr/>
          </p:nvSpPr>
          <p:spPr>
            <a:xfrm>
              <a:off x="4433656" y="1560805"/>
              <a:ext cx="1038687" cy="373638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8" name="Conector recto de flecha 7">
              <a:extLst>
                <a:ext uri="{FF2B5EF4-FFF2-40B4-BE49-F238E27FC236}">
                  <a16:creationId xmlns:a16="http://schemas.microsoft.com/office/drawing/2014/main" id="{E5152796-A053-4C63-ABEB-4C53219A05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64833" y="1560805"/>
              <a:ext cx="0" cy="1899821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CuadroTexto 13">
            <a:extLst>
              <a:ext uri="{FF2B5EF4-FFF2-40B4-BE49-F238E27FC236}">
                <a16:creationId xmlns:a16="http://schemas.microsoft.com/office/drawing/2014/main" id="{07CC8D58-53D6-461F-9202-637AC2E63DB9}"/>
              </a:ext>
            </a:extLst>
          </p:cNvPr>
          <p:cNvSpPr txBox="1"/>
          <p:nvPr/>
        </p:nvSpPr>
        <p:spPr>
          <a:xfrm>
            <a:off x="8704995" y="6462285"/>
            <a:ext cx="10185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100" dirty="0">
                <a:cs typeface="Aldhabi" panose="020B0604020202020204" pitchFamily="2" charset="-78"/>
              </a:rPr>
              <a:t>@maria.mz.gz</a:t>
            </a:r>
            <a:endParaRPr lang="es-ES" sz="1200" dirty="0">
              <a:cs typeface="Aldhabi" panose="020B06040202020202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169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6</Words>
  <Application>Microsoft Office PowerPoint</Application>
  <PresentationFormat>A4 (210 x 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Muñoz</dc:creator>
  <cp:lastModifiedBy>Maria Muñoz</cp:lastModifiedBy>
  <cp:revision>14</cp:revision>
  <dcterms:created xsi:type="dcterms:W3CDTF">2021-08-14T14:55:20Z</dcterms:created>
  <dcterms:modified xsi:type="dcterms:W3CDTF">2021-08-14T15:15:40Z</dcterms:modified>
</cp:coreProperties>
</file>