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33CCCC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BF2D-4214-430C-A327-049BFA9571BE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EF7-85F5-444D-BD2D-1360C0450A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50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BF2D-4214-430C-A327-049BFA9571BE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EF7-85F5-444D-BD2D-1360C0450A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684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BF2D-4214-430C-A327-049BFA9571BE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EF7-85F5-444D-BD2D-1360C0450A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89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BF2D-4214-430C-A327-049BFA9571BE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EF7-85F5-444D-BD2D-1360C0450A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529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BF2D-4214-430C-A327-049BFA9571BE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EF7-85F5-444D-BD2D-1360C0450A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90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BF2D-4214-430C-A327-049BFA9571BE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EF7-85F5-444D-BD2D-1360C0450A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051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BF2D-4214-430C-A327-049BFA9571BE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EF7-85F5-444D-BD2D-1360C0450A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80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BF2D-4214-430C-A327-049BFA9571BE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EF7-85F5-444D-BD2D-1360C0450A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634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BF2D-4214-430C-A327-049BFA9571BE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EF7-85F5-444D-BD2D-1360C0450A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489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BF2D-4214-430C-A327-049BFA9571BE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EF7-85F5-444D-BD2D-1360C0450A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47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BF2D-4214-430C-A327-049BFA9571BE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C1EF7-85F5-444D-BD2D-1360C0450A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265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2BF2D-4214-430C-A327-049BFA9571BE}" type="datetimeFigureOut">
              <a:rPr lang="es-ES" smtClean="0"/>
              <a:t>14/08/2021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C1EF7-85F5-444D-BD2D-1360C0450A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12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otón pausar">
            <a:extLst>
              <a:ext uri="{FF2B5EF4-FFF2-40B4-BE49-F238E27FC236}">
                <a16:creationId xmlns:a16="http://schemas.microsoft.com/office/drawing/2014/main" id="{469CBE11-4807-4B2D-8019-D119FEF2BEED}"/>
              </a:ext>
            </a:extLst>
          </p:cNvPr>
          <p:cNvSpPr/>
          <p:nvPr/>
        </p:nvSpPr>
        <p:spPr>
          <a:xfrm>
            <a:off x="3330379" y="1370917"/>
            <a:ext cx="3245242" cy="533568"/>
          </a:xfrm>
          <a:prstGeom prst="rect">
            <a:avLst/>
          </a:prstGeom>
          <a:solidFill>
            <a:srgbClr val="00FFFF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Botón encender">
            <a:extLst>
              <a:ext uri="{FF2B5EF4-FFF2-40B4-BE49-F238E27FC236}">
                <a16:creationId xmlns:a16="http://schemas.microsoft.com/office/drawing/2014/main" id="{2CF37408-FE63-4D36-8483-ED888CC7A276}"/>
              </a:ext>
            </a:extLst>
          </p:cNvPr>
          <p:cNvSpPr/>
          <p:nvPr/>
        </p:nvSpPr>
        <p:spPr>
          <a:xfrm>
            <a:off x="1556097" y="1544485"/>
            <a:ext cx="360000" cy="360000"/>
          </a:xfrm>
          <a:prstGeom prst="rect">
            <a:avLst/>
          </a:prstGeom>
          <a:solidFill>
            <a:srgbClr val="00FFFF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670C280-99B5-43A2-8C88-1DD95FCA2F9D}"/>
              </a:ext>
            </a:extLst>
          </p:cNvPr>
          <p:cNvSpPr/>
          <p:nvPr/>
        </p:nvSpPr>
        <p:spPr>
          <a:xfrm>
            <a:off x="1428565" y="1724485"/>
            <a:ext cx="7048870" cy="3409025"/>
          </a:xfrm>
          <a:prstGeom prst="rect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Temporizador 1">
            <a:hlinkClick r:id="" action="ppaction://media"/>
            <a:extLst>
              <a:ext uri="{FF2B5EF4-FFF2-40B4-BE49-F238E27FC236}">
                <a16:creationId xmlns:a16="http://schemas.microsoft.com/office/drawing/2014/main" id="{FDA48FD0-E321-482A-B64B-8A8D4FA89F32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 rotWithShape="1">
          <a:blip r:embed="rId4"/>
          <a:srcRect l="4963" t="32233" r="4681" b="28932"/>
          <a:stretch/>
        </p:blipFill>
        <p:spPr>
          <a:xfrm>
            <a:off x="1854693" y="2097348"/>
            <a:ext cx="6196614" cy="2663301"/>
          </a:xfrm>
          <a:prstGeom prst="rect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8" name="CuadroTexto 13">
            <a:extLst>
              <a:ext uri="{FF2B5EF4-FFF2-40B4-BE49-F238E27FC236}">
                <a16:creationId xmlns:a16="http://schemas.microsoft.com/office/drawing/2014/main" id="{07CC8D58-53D6-461F-9202-637AC2E63DB9}"/>
              </a:ext>
            </a:extLst>
          </p:cNvPr>
          <p:cNvSpPr txBox="1"/>
          <p:nvPr/>
        </p:nvSpPr>
        <p:spPr>
          <a:xfrm>
            <a:off x="8776018" y="6432013"/>
            <a:ext cx="10185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dirty="0">
                <a:cs typeface="Aldhabi" panose="020B0604020202020204" pitchFamily="2" charset="-78"/>
              </a:rPr>
              <a:t>@maria.mz.gz</a:t>
            </a:r>
            <a:endParaRPr lang="es-ES" sz="1200" dirty="0">
              <a:cs typeface="Aldhabi" panose="020B06040202020202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307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5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6</Words>
  <Application>Microsoft Office PowerPoint</Application>
  <PresentationFormat>A4 (210 x 297 mm)</PresentationFormat>
  <Paragraphs>1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Muñoz</dc:creator>
  <cp:lastModifiedBy>Maria Muñoz</cp:lastModifiedBy>
  <cp:revision>3</cp:revision>
  <dcterms:created xsi:type="dcterms:W3CDTF">2021-08-14T14:17:53Z</dcterms:created>
  <dcterms:modified xsi:type="dcterms:W3CDTF">2021-08-14T15:15:23Z</dcterms:modified>
</cp:coreProperties>
</file>