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FFFF"/>
    <a:srgbClr val="CC0066"/>
    <a:srgbClr val="46BA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76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9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53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98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70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79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18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19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62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96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12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4B8B-B893-4F36-9D0B-55A49CF1BFAD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83F2E-D5FF-4B91-A55B-1FC3066D2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72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80BA67EE-E45B-4F3B-AE71-9E5A386E7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47" y="687826"/>
            <a:ext cx="2160000" cy="2160000"/>
          </a:xfrm>
          <a:prstGeom prst="rect">
            <a:avLst/>
          </a:prstGeom>
        </p:spPr>
      </p:pic>
      <p:pic>
        <p:nvPicPr>
          <p:cNvPr id="7" name="Imagen 6" descr="Icono&#10;&#10;Descripción generada automáticamente con confianza media">
            <a:extLst>
              <a:ext uri="{FF2B5EF4-FFF2-40B4-BE49-F238E27FC236}">
                <a16:creationId xmlns:a16="http://schemas.microsoft.com/office/drawing/2014/main" id="{5B126A1F-EF3D-4B2D-9AB2-8589BEBA4A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000" y="687826"/>
            <a:ext cx="2160000" cy="2160000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7639DAFA-EAA7-42F2-BE07-3943396845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7853" y="687826"/>
            <a:ext cx="2160000" cy="2160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BE3C773-2D5F-4F20-B748-9CD5ACF75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828147" y="4010174"/>
            <a:ext cx="2160000" cy="21600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AC160F8-1CD3-40C8-A63A-4ED19AD5C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3000" y="4010174"/>
            <a:ext cx="2160000" cy="2160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4CDECE4-0114-42B2-B348-8BBFCD8B3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7853" y="4010174"/>
            <a:ext cx="2160000" cy="2160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164DED20-6628-44AA-9B13-B72634725360}"/>
              </a:ext>
            </a:extLst>
          </p:cNvPr>
          <p:cNvSpPr/>
          <p:nvPr/>
        </p:nvSpPr>
        <p:spPr>
          <a:xfrm>
            <a:off x="747197" y="190337"/>
            <a:ext cx="2377003" cy="3123305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467F74-6A82-457C-B292-031C46D05A86}"/>
              </a:ext>
            </a:extLst>
          </p:cNvPr>
          <p:cNvSpPr/>
          <p:nvPr/>
        </p:nvSpPr>
        <p:spPr>
          <a:xfrm>
            <a:off x="747196" y="3512687"/>
            <a:ext cx="2399450" cy="3123305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4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DC3FD25-DB2E-4CCC-B4FB-C3AAF3693AFB}"/>
              </a:ext>
            </a:extLst>
          </p:cNvPr>
          <p:cNvSpPr/>
          <p:nvPr/>
        </p:nvSpPr>
        <p:spPr>
          <a:xfrm>
            <a:off x="3792050" y="190336"/>
            <a:ext cx="2377003" cy="3123305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E685B2F-0ABC-4889-9F36-0183D8E51C54}"/>
              </a:ext>
            </a:extLst>
          </p:cNvPr>
          <p:cNvSpPr/>
          <p:nvPr/>
        </p:nvSpPr>
        <p:spPr>
          <a:xfrm>
            <a:off x="3792049" y="3512685"/>
            <a:ext cx="2377003" cy="3123305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5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8809AB5-E3FB-480A-8A75-0D18A38880BC}"/>
              </a:ext>
            </a:extLst>
          </p:cNvPr>
          <p:cNvSpPr/>
          <p:nvPr/>
        </p:nvSpPr>
        <p:spPr>
          <a:xfrm>
            <a:off x="6836904" y="185704"/>
            <a:ext cx="2377003" cy="3123305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3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4A7A8B9-E090-400C-86C7-425776CC1A73}"/>
              </a:ext>
            </a:extLst>
          </p:cNvPr>
          <p:cNvSpPr/>
          <p:nvPr/>
        </p:nvSpPr>
        <p:spPr>
          <a:xfrm>
            <a:off x="6836904" y="3512685"/>
            <a:ext cx="2377003" cy="3123305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6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7CC8D58-53D6-461F-9202-637AC2E63DB9}"/>
              </a:ext>
            </a:extLst>
          </p:cNvPr>
          <p:cNvSpPr txBox="1"/>
          <p:nvPr/>
        </p:nvSpPr>
        <p:spPr>
          <a:xfrm rot="5400000">
            <a:off x="-280935" y="4388655"/>
            <a:ext cx="101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cs typeface="Aldhabi" panose="020B0604020202020204" pitchFamily="2" charset="-78"/>
              </a:rPr>
              <a:t>@maria.mz.gz</a:t>
            </a:r>
            <a:endParaRPr lang="es-ES" sz="1200" dirty="0">
              <a:cs typeface="Aldhabi" panose="020B0604020202020204" pitchFamily="2" charset="-78"/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CE162F3-0154-4AD8-917E-24D189ACB487}"/>
              </a:ext>
            </a:extLst>
          </p:cNvPr>
          <p:cNvGrpSpPr/>
          <p:nvPr/>
        </p:nvGrpSpPr>
        <p:grpSpPr>
          <a:xfrm rot="5400000">
            <a:off x="-676890" y="5428728"/>
            <a:ext cx="1810482" cy="604043"/>
            <a:chOff x="7305964" y="6418366"/>
            <a:chExt cx="1810482" cy="604043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6102359F-895D-4994-927C-8CDE39551949}"/>
                </a:ext>
              </a:extLst>
            </p:cNvPr>
            <p:cNvSpPr txBox="1"/>
            <p:nvPr/>
          </p:nvSpPr>
          <p:spPr>
            <a:xfrm>
              <a:off x="7305964" y="6589583"/>
              <a:ext cx="15528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dirty="0">
                  <a:cs typeface="Aldhabi" panose="020B0604020202020204" pitchFamily="2" charset="-78"/>
                </a:rPr>
                <a:t>Imágenes de</a:t>
              </a:r>
              <a:endParaRPr lang="es-ES" sz="1200" dirty="0">
                <a:cs typeface="Aldhabi" panose="020B0604020202020204" pitchFamily="2" charset="-78"/>
              </a:endParaRPr>
            </a:p>
          </p:txBody>
        </p:sp>
        <p:pic>
          <p:nvPicPr>
            <p:cNvPr id="22" name="Imagen 21" descr="Logotipo&#10;&#10;Descripción generada automáticamente">
              <a:extLst>
                <a:ext uri="{FF2B5EF4-FFF2-40B4-BE49-F238E27FC236}">
                  <a16:creationId xmlns:a16="http://schemas.microsoft.com/office/drawing/2014/main" id="{FC05EB84-7DC0-4A3E-9939-D35741325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2403" y="6418366"/>
              <a:ext cx="604043" cy="6040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344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14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11</cp:revision>
  <dcterms:created xsi:type="dcterms:W3CDTF">2021-08-12T16:29:06Z</dcterms:created>
  <dcterms:modified xsi:type="dcterms:W3CDTF">2021-08-12T17:16:42Z</dcterms:modified>
</cp:coreProperties>
</file>