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82AA-059B-46EE-9329-F7C88C08E139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EA75-EF0A-4D87-B02B-5761A3D339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652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82AA-059B-46EE-9329-F7C88C08E139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EA75-EF0A-4D87-B02B-5761A3D339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663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82AA-059B-46EE-9329-F7C88C08E139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EA75-EF0A-4D87-B02B-5761A3D339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745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82AA-059B-46EE-9329-F7C88C08E139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EA75-EF0A-4D87-B02B-5761A3D339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075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82AA-059B-46EE-9329-F7C88C08E139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EA75-EF0A-4D87-B02B-5761A3D339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526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82AA-059B-46EE-9329-F7C88C08E139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EA75-EF0A-4D87-B02B-5761A3D339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923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82AA-059B-46EE-9329-F7C88C08E139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EA75-EF0A-4D87-B02B-5761A3D339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10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82AA-059B-46EE-9329-F7C88C08E139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EA75-EF0A-4D87-B02B-5761A3D339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722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82AA-059B-46EE-9329-F7C88C08E139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EA75-EF0A-4D87-B02B-5761A3D339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514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82AA-059B-46EE-9329-F7C88C08E139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EA75-EF0A-4D87-B02B-5761A3D339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1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82AA-059B-46EE-9329-F7C88C08E139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EA75-EF0A-4D87-B02B-5761A3D339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788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C82AA-059B-46EE-9329-F7C88C08E139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FEA75-EF0A-4D87-B02B-5761A3D339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737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upo 47">
            <a:extLst>
              <a:ext uri="{FF2B5EF4-FFF2-40B4-BE49-F238E27FC236}">
                <a16:creationId xmlns:a16="http://schemas.microsoft.com/office/drawing/2014/main" id="{71D234B8-62F6-4A8D-B1B1-4365D7696A3F}"/>
              </a:ext>
            </a:extLst>
          </p:cNvPr>
          <p:cNvGrpSpPr/>
          <p:nvPr/>
        </p:nvGrpSpPr>
        <p:grpSpPr>
          <a:xfrm>
            <a:off x="1173000" y="729000"/>
            <a:ext cx="7560000" cy="5400000"/>
            <a:chOff x="92122" y="277326"/>
            <a:chExt cx="7560000" cy="5400000"/>
          </a:xfrm>
        </p:grpSpPr>
        <p:sp>
          <p:nvSpPr>
            <p:cNvPr id="4" name="Rectángulo 3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A4167FA8-7F8F-4FD9-969D-5D4BFE53322D}"/>
                </a:ext>
              </a:extLst>
            </p:cNvPr>
            <p:cNvSpPr/>
            <p:nvPr/>
          </p:nvSpPr>
          <p:spPr>
            <a:xfrm>
              <a:off x="4412122" y="135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gracias</a:t>
              </a:r>
            </a:p>
          </p:txBody>
        </p:sp>
        <p:sp>
          <p:nvSpPr>
            <p:cNvPr id="5" name="Rectángulo 4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F3A66344-B5BD-4D0A-9E91-F978B140C6FA}"/>
                </a:ext>
              </a:extLst>
            </p:cNvPr>
            <p:cNvSpPr/>
            <p:nvPr/>
          </p:nvSpPr>
          <p:spPr>
            <a:xfrm>
              <a:off x="5492122" y="135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risa</a:t>
              </a: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ABFFFF5B-4BC0-4DDB-BA04-0794316BB2EB}"/>
                </a:ext>
              </a:extLst>
            </p:cNvPr>
            <p:cNvSpPr/>
            <p:nvPr/>
          </p:nvSpPr>
          <p:spPr>
            <a:xfrm>
              <a:off x="4412122" y="243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andar</a:t>
              </a:r>
            </a:p>
          </p:txBody>
        </p:sp>
        <p:sp>
          <p:nvSpPr>
            <p:cNvPr id="7" name="Rectángulo 6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D9538F3C-F7AD-4096-8EC6-8CA28EB85A92}"/>
                </a:ext>
              </a:extLst>
            </p:cNvPr>
            <p:cNvSpPr/>
            <p:nvPr/>
          </p:nvSpPr>
          <p:spPr>
            <a:xfrm>
              <a:off x="5492122" y="243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alta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5B9381D8-48DA-4F18-B10C-171FCC667DA1}"/>
                </a:ext>
              </a:extLst>
            </p:cNvPr>
            <p:cNvSpPr/>
            <p:nvPr/>
          </p:nvSpPr>
          <p:spPr>
            <a:xfrm>
              <a:off x="4412122" y="351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comer</a:t>
              </a:r>
            </a:p>
          </p:txBody>
        </p:sp>
        <p:sp>
          <p:nvSpPr>
            <p:cNvPr id="9" name="Rectángulo 8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ED0F504F-66C7-46DB-A356-EEB5BFA21233}"/>
                </a:ext>
              </a:extLst>
            </p:cNvPr>
            <p:cNvSpPr/>
            <p:nvPr/>
          </p:nvSpPr>
          <p:spPr>
            <a:xfrm>
              <a:off x="5492122" y="351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grande</a:t>
              </a:r>
            </a:p>
          </p:txBody>
        </p:sp>
        <p:sp>
          <p:nvSpPr>
            <p:cNvPr id="10" name="Rectángulo 9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5CE66563-08B6-4696-9650-F00A86CF4116}"/>
                </a:ext>
              </a:extLst>
            </p:cNvPr>
            <p:cNvSpPr/>
            <p:nvPr/>
          </p:nvSpPr>
          <p:spPr>
            <a:xfrm>
              <a:off x="1172122" y="459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amistad</a:t>
              </a:r>
            </a:p>
          </p:txBody>
        </p:sp>
        <p:sp>
          <p:nvSpPr>
            <p:cNvPr id="11" name="Rectángulo 10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FC7B7060-91F8-4EFC-B949-1FF2A9B069C3}"/>
                </a:ext>
              </a:extLst>
            </p:cNvPr>
            <p:cNvSpPr/>
            <p:nvPr/>
          </p:nvSpPr>
          <p:spPr>
            <a:xfrm>
              <a:off x="2252122" y="459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chica</a:t>
              </a:r>
            </a:p>
          </p:txBody>
        </p:sp>
        <p:sp>
          <p:nvSpPr>
            <p:cNvPr id="12" name="Rectángulo 11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625E9A1B-93FA-48FF-9308-B38A7DCF4630}"/>
                </a:ext>
              </a:extLst>
            </p:cNvPr>
            <p:cNvSpPr/>
            <p:nvPr/>
          </p:nvSpPr>
          <p:spPr>
            <a:xfrm>
              <a:off x="3332122" y="459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pesado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42F07F61-3E6A-44FB-A022-65287E90B42A}"/>
                </a:ext>
              </a:extLst>
            </p:cNvPr>
            <p:cNvSpPr/>
            <p:nvPr/>
          </p:nvSpPr>
          <p:spPr>
            <a:xfrm>
              <a:off x="4412122" y="459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abrir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35041036-2A68-4579-BBE1-18131ED1313D}"/>
                </a:ext>
              </a:extLst>
            </p:cNvPr>
            <p:cNvSpPr/>
            <p:nvPr/>
          </p:nvSpPr>
          <p:spPr>
            <a:xfrm>
              <a:off x="5492122" y="459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pintar</a:t>
              </a:r>
            </a:p>
          </p:txBody>
        </p:sp>
        <p:sp>
          <p:nvSpPr>
            <p:cNvPr id="15" name="Rectángulo 14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81E22FAF-028B-4386-A8BE-59661B496E7F}"/>
                </a:ext>
              </a:extLst>
            </p:cNvPr>
            <p:cNvSpPr/>
            <p:nvPr/>
          </p:nvSpPr>
          <p:spPr>
            <a:xfrm>
              <a:off x="4412122" y="27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listo</a:t>
              </a:r>
            </a:p>
          </p:txBody>
        </p:sp>
        <p:sp>
          <p:nvSpPr>
            <p:cNvPr id="16" name="Rectángulo 15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BA534335-C3C5-4D53-8D25-2ADF79402324}"/>
                </a:ext>
              </a:extLst>
            </p:cNvPr>
            <p:cNvSpPr/>
            <p:nvPr/>
          </p:nvSpPr>
          <p:spPr>
            <a:xfrm>
              <a:off x="5492122" y="27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estilo</a:t>
              </a:r>
            </a:p>
          </p:txBody>
        </p:sp>
        <p:sp>
          <p:nvSpPr>
            <p:cNvPr id="20" name="Rectángulo 19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1732626C-0842-4ACA-95FF-B93857561241}"/>
                </a:ext>
              </a:extLst>
            </p:cNvPr>
            <p:cNvSpPr/>
            <p:nvPr/>
          </p:nvSpPr>
          <p:spPr>
            <a:xfrm>
              <a:off x="6572122" y="459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  <a:latin typeface="Comic Sans MS" panose="030F0702030302020204" pitchFamily="66" charset="0"/>
                <a:ea typeface="CCSupersubmarino" panose="02000603000000000000" pitchFamily="2" charset="0"/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127F989-676E-4FE9-8186-225C8D99299E}"/>
                </a:ext>
              </a:extLst>
            </p:cNvPr>
            <p:cNvSpPr/>
            <p:nvPr/>
          </p:nvSpPr>
          <p:spPr>
            <a:xfrm>
              <a:off x="92122" y="27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</a:endParaRPr>
            </a:p>
          </p:txBody>
        </p:sp>
        <p:sp>
          <p:nvSpPr>
            <p:cNvPr id="36" name="Rectángulo 35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1FEFD482-D542-4254-8E20-43B424D96AFD}"/>
                </a:ext>
              </a:extLst>
            </p:cNvPr>
            <p:cNvSpPr/>
            <p:nvPr/>
          </p:nvSpPr>
          <p:spPr>
            <a:xfrm>
              <a:off x="1172122" y="135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alegre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12258547-8888-4CFB-B8B8-14DB05E126A9}"/>
                </a:ext>
              </a:extLst>
            </p:cNvPr>
            <p:cNvSpPr/>
            <p:nvPr/>
          </p:nvSpPr>
          <p:spPr>
            <a:xfrm>
              <a:off x="2252122" y="135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leer</a:t>
              </a:r>
            </a:p>
          </p:txBody>
        </p:sp>
        <p:sp>
          <p:nvSpPr>
            <p:cNvPr id="38" name="Rectángulo 37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763C97D0-A04C-4ABD-9D7F-466338D83B74}"/>
                </a:ext>
              </a:extLst>
            </p:cNvPr>
            <p:cNvSpPr/>
            <p:nvPr/>
          </p:nvSpPr>
          <p:spPr>
            <a:xfrm>
              <a:off x="1172122" y="243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pelota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0257DFC1-A285-4F77-B2F1-B2097B596739}"/>
                </a:ext>
              </a:extLst>
            </p:cNvPr>
            <p:cNvSpPr/>
            <p:nvPr/>
          </p:nvSpPr>
          <p:spPr>
            <a:xfrm>
              <a:off x="2252122" y="243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jugar</a:t>
              </a:r>
            </a:p>
          </p:txBody>
        </p:sp>
        <p:sp>
          <p:nvSpPr>
            <p:cNvPr id="40" name="Rectángulo 39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8C920367-7C86-4F84-8E5A-F9510031F97C}"/>
                </a:ext>
              </a:extLst>
            </p:cNvPr>
            <p:cNvSpPr/>
            <p:nvPr/>
          </p:nvSpPr>
          <p:spPr>
            <a:xfrm>
              <a:off x="1172122" y="351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mesa</a:t>
              </a:r>
            </a:p>
          </p:txBody>
        </p:sp>
        <p:sp>
          <p:nvSpPr>
            <p:cNvPr id="41" name="Rectángulo 40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AA3A9A83-152C-408F-A309-4C3F1FBE47E6}"/>
                </a:ext>
              </a:extLst>
            </p:cNvPr>
            <p:cNvSpPr/>
            <p:nvPr/>
          </p:nvSpPr>
          <p:spPr>
            <a:xfrm>
              <a:off x="2252122" y="351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ideal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A443CC94-69A0-4BAC-A7A0-592985BD3FC8}"/>
                </a:ext>
              </a:extLst>
            </p:cNvPr>
            <p:cNvSpPr/>
            <p:nvPr/>
          </p:nvSpPr>
          <p:spPr>
            <a:xfrm>
              <a:off x="1172122" y="27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saltar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EAAD6E83-F3E0-43E8-BF0E-762F357485EE}"/>
                </a:ext>
              </a:extLst>
            </p:cNvPr>
            <p:cNvSpPr/>
            <p:nvPr/>
          </p:nvSpPr>
          <p:spPr>
            <a:xfrm>
              <a:off x="2252122" y="27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reír</a:t>
              </a:r>
            </a:p>
          </p:txBody>
        </p:sp>
        <p:sp>
          <p:nvSpPr>
            <p:cNvPr id="44" name="Rectángulo 43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0F45AAA8-E977-417E-82C4-2D8C4979556C}"/>
                </a:ext>
              </a:extLst>
            </p:cNvPr>
            <p:cNvSpPr/>
            <p:nvPr/>
          </p:nvSpPr>
          <p:spPr>
            <a:xfrm>
              <a:off x="3332122" y="135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violín</a:t>
              </a: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47E11B57-EC17-43A9-9F7A-B552B56CA188}"/>
                </a:ext>
              </a:extLst>
            </p:cNvPr>
            <p:cNvSpPr/>
            <p:nvPr/>
          </p:nvSpPr>
          <p:spPr>
            <a:xfrm>
              <a:off x="3332122" y="243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vivir</a:t>
              </a:r>
            </a:p>
          </p:txBody>
        </p:sp>
        <p:sp>
          <p:nvSpPr>
            <p:cNvPr id="46" name="Rectángulo 45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DD32FF52-07F4-4B9C-A190-DAAEC7DD2B5F}"/>
                </a:ext>
              </a:extLst>
            </p:cNvPr>
            <p:cNvSpPr/>
            <p:nvPr/>
          </p:nvSpPr>
          <p:spPr>
            <a:xfrm>
              <a:off x="3332122" y="351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tenis</a:t>
              </a:r>
            </a:p>
          </p:txBody>
        </p:sp>
        <p:sp>
          <p:nvSpPr>
            <p:cNvPr id="47" name="Rectángulo 46">
              <a:hlinkHover r:id="" action="ppaction://hlinkshowjump?jump=nextslide"/>
              <a:extLst>
                <a:ext uri="{FF2B5EF4-FFF2-40B4-BE49-F238E27FC236}">
                  <a16:creationId xmlns:a16="http://schemas.microsoft.com/office/drawing/2014/main" id="{2FC410F2-61D1-4E7B-B252-56E9366851EE}"/>
                </a:ext>
              </a:extLst>
            </p:cNvPr>
            <p:cNvSpPr/>
            <p:nvPr/>
          </p:nvSpPr>
          <p:spPr>
            <a:xfrm>
              <a:off x="3332122" y="277326"/>
              <a:ext cx="1080000" cy="108000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  <a:latin typeface="Comic Sans MS" panose="030F0702030302020204" pitchFamily="66" charset="0"/>
                  <a:ea typeface="CCSupersubmarino" panose="02000603000000000000" pitchFamily="2" charset="0"/>
                </a:rPr>
                <a:t>norte</a:t>
              </a:r>
            </a:p>
          </p:txBody>
        </p:sp>
      </p:grpSp>
      <p:sp>
        <p:nvSpPr>
          <p:cNvPr id="30" name="CuadroTexto 35">
            <a:extLst>
              <a:ext uri="{FF2B5EF4-FFF2-40B4-BE49-F238E27FC236}">
                <a16:creationId xmlns:a16="http://schemas.microsoft.com/office/drawing/2014/main" id="{9DE27C1C-BE67-435D-82C2-7B3E7B2D5C37}"/>
              </a:ext>
            </a:extLst>
          </p:cNvPr>
          <p:cNvSpPr txBox="1"/>
          <p:nvPr/>
        </p:nvSpPr>
        <p:spPr>
          <a:xfrm>
            <a:off x="154428" y="6467523"/>
            <a:ext cx="10185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100" dirty="0">
                <a:cs typeface="Aldhabi" panose="020B0604020202020204" pitchFamily="2" charset="-78"/>
              </a:rPr>
              <a:t>@maria.mz.gz</a:t>
            </a:r>
            <a:endParaRPr lang="es-ES" sz="1200" dirty="0">
              <a:cs typeface="Aldhabi" panose="020B06040202020202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709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D6E884B-E3E9-487F-9297-BFF594865717}"/>
              </a:ext>
            </a:extLst>
          </p:cNvPr>
          <p:cNvSpPr txBox="1"/>
          <p:nvPr/>
        </p:nvSpPr>
        <p:spPr>
          <a:xfrm>
            <a:off x="756452" y="2921167"/>
            <a:ext cx="8393096" cy="1015663"/>
          </a:xfrm>
          <a:prstGeom prst="rect">
            <a:avLst/>
          </a:prstGeom>
          <a:solidFill>
            <a:srgbClr val="00B0F0">
              <a:alpha val="49020"/>
            </a:srgb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>
                <a:latin typeface="Imprint MT Shadow" panose="04020605060303030202" pitchFamily="82" charset="0"/>
              </a:rPr>
              <a:t>EMPIEZA DE NUEVO</a:t>
            </a:r>
          </a:p>
        </p:txBody>
      </p:sp>
    </p:spTree>
    <p:extLst>
      <p:ext uri="{BB962C8B-B14F-4D97-AF65-F5344CB8AC3E}">
        <p14:creationId xmlns:p14="http://schemas.microsoft.com/office/powerpoint/2010/main" val="3168865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34</Words>
  <Application>Microsoft Office PowerPoint</Application>
  <PresentationFormat>A4 (210 x 297 mm)</PresentationFormat>
  <Paragraphs>27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CCSupersubmarino</vt:lpstr>
      <vt:lpstr>Comic Sans MS</vt:lpstr>
      <vt:lpstr>Imprint MT Shadow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Muñoz</dc:creator>
  <cp:lastModifiedBy>Maria Muñoz</cp:lastModifiedBy>
  <cp:revision>12</cp:revision>
  <dcterms:created xsi:type="dcterms:W3CDTF">2021-08-12T15:42:18Z</dcterms:created>
  <dcterms:modified xsi:type="dcterms:W3CDTF">2021-08-12T16:20:21Z</dcterms:modified>
</cp:coreProperties>
</file>