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91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4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65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5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40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22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5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49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79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27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4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4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. Dado">
            <a:hlinkClick r:id="" action="ppaction://media"/>
            <a:extLst>
              <a:ext uri="{FF2B5EF4-FFF2-40B4-BE49-F238E27FC236}">
                <a16:creationId xmlns:a16="http://schemas.microsoft.com/office/drawing/2014/main" id="{317D8F11-713D-4E4E-82CB-C29182B56DA1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33000" y="1329606"/>
            <a:ext cx="3240000" cy="3240000"/>
          </a:xfrm>
          <a:prstGeom prst="round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87084AD-A351-4725-8818-E5D24CE44FF9}"/>
              </a:ext>
            </a:extLst>
          </p:cNvPr>
          <p:cNvSpPr/>
          <p:nvPr/>
        </p:nvSpPr>
        <p:spPr>
          <a:xfrm>
            <a:off x="4503000" y="5078394"/>
            <a:ext cx="900000" cy="900000"/>
          </a:xfrm>
          <a:prstGeom prst="roundRect">
            <a:avLst/>
          </a:prstGeom>
          <a:solidFill>
            <a:srgbClr val="00B0F0"/>
          </a:solidFill>
          <a:ln w="28575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9693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(210 x 297 mm)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3</cp:revision>
  <dcterms:created xsi:type="dcterms:W3CDTF">2021-08-12T15:13:06Z</dcterms:created>
  <dcterms:modified xsi:type="dcterms:W3CDTF">2021-08-12T15:20:59Z</dcterms:modified>
</cp:coreProperties>
</file>