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7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2B2B-AB71-4417-98DA-7581D50026AA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4BCC-183D-4FBE-ACB1-8EB0B13D8D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0911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2B2B-AB71-4417-98DA-7581D50026AA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4BCC-183D-4FBE-ACB1-8EB0B13D8D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5461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2B2B-AB71-4417-98DA-7581D50026AA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4BCC-183D-4FBE-ACB1-8EB0B13D8D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8653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2B2B-AB71-4417-98DA-7581D50026AA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4BCC-183D-4FBE-ACB1-8EB0B13D8D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154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2B2B-AB71-4417-98DA-7581D50026AA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4BCC-183D-4FBE-ACB1-8EB0B13D8D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6403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2B2B-AB71-4417-98DA-7581D50026AA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4BCC-183D-4FBE-ACB1-8EB0B13D8D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3227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2B2B-AB71-4417-98DA-7581D50026AA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4BCC-183D-4FBE-ACB1-8EB0B13D8D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5535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2B2B-AB71-4417-98DA-7581D50026AA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4BCC-183D-4FBE-ACB1-8EB0B13D8D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2491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2B2B-AB71-4417-98DA-7581D50026AA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4BCC-183D-4FBE-ACB1-8EB0B13D8D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579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2B2B-AB71-4417-98DA-7581D50026AA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4BCC-183D-4FBE-ACB1-8EB0B13D8D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1271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D2B2B-AB71-4417-98DA-7581D50026AA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4BCC-183D-4FBE-ACB1-8EB0B13D8D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7446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D2B2B-AB71-4417-98DA-7581D50026AA}" type="datetimeFigureOut">
              <a:rPr lang="es-ES" smtClean="0"/>
              <a:t>12/08/2021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24BCC-183D-4FBE-ACB1-8EB0B13D8D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64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4. Dado (emociones)">
            <a:hlinkClick r:id="" action="ppaction://media"/>
            <a:extLst>
              <a:ext uri="{FF2B5EF4-FFF2-40B4-BE49-F238E27FC236}">
                <a16:creationId xmlns:a16="http://schemas.microsoft.com/office/drawing/2014/main" id="{FD161CC5-9E03-41DC-A586-1BCCCC0605EF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333000" y="1329606"/>
            <a:ext cx="3240000" cy="3240000"/>
          </a:xfrm>
          <a:prstGeom prst="roundRect">
            <a:avLst/>
          </a:prstGeom>
          <a:ln w="57150">
            <a:solidFill>
              <a:schemeClr val="tx1"/>
            </a:solidFill>
          </a:ln>
        </p:spPr>
      </p:pic>
      <p:sp>
        <p:nvSpPr>
          <p:cNvPr id="3" name="Rectángulo: biselado 2">
            <a:extLst>
              <a:ext uri="{FF2B5EF4-FFF2-40B4-BE49-F238E27FC236}">
                <a16:creationId xmlns:a16="http://schemas.microsoft.com/office/drawing/2014/main" id="{E6D8945D-451F-49FC-9B2B-E4D40AFFF887}"/>
              </a:ext>
            </a:extLst>
          </p:cNvPr>
          <p:cNvSpPr/>
          <p:nvPr/>
        </p:nvSpPr>
        <p:spPr>
          <a:xfrm>
            <a:off x="4503000" y="5078394"/>
            <a:ext cx="900000" cy="900000"/>
          </a:xfrm>
          <a:prstGeom prst="beve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096930"/>
      </p:ext>
    </p:extLst>
  </p:cSld>
  <p:clrMapOvr>
    <a:masterClrMapping/>
  </p:clrMapOvr>
  <p:timing>
    <p:tnLst>
      <p:par>
        <p:cTn id="1" dur="indefinite" restart="never" nodeType="tmRoot">
          <p:childTnLst>
            <p:video>
              <p:cMediaNode vol="80000">
                <p:cTn id="2" repeatCount="indefinite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39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0</Words>
  <Application>Microsoft Office PowerPoint</Application>
  <PresentationFormat>A4 (210 x 297 mm)</PresentationFormat>
  <Paragraphs>0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Muñoz</dc:creator>
  <cp:lastModifiedBy>Maria Muñoz</cp:lastModifiedBy>
  <cp:revision>5</cp:revision>
  <dcterms:created xsi:type="dcterms:W3CDTF">2021-08-12T15:13:06Z</dcterms:created>
  <dcterms:modified xsi:type="dcterms:W3CDTF">2021-08-12T15:32:20Z</dcterms:modified>
</cp:coreProperties>
</file>