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63" r:id="rId5"/>
    <p:sldId id="262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  <a:srgbClr val="0097CC"/>
    <a:srgbClr val="A3E7FF"/>
    <a:srgbClr val="81DEFF"/>
    <a:srgbClr val="4FD1FF"/>
    <a:srgbClr val="33CAFF"/>
    <a:srgbClr val="00B0F0"/>
    <a:srgbClr val="FF4F4F"/>
    <a:srgbClr val="FF7575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52649-7F4C-4D9A-A263-1FC46070F248}" v="98" dt="2021-08-10T17:39:57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36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0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93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97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26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33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9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85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51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55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6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2E62-070B-4AA7-9353-9147BF1E7084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25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agrama de flujo: conector fuera de página 14">
            <a:extLst>
              <a:ext uri="{FF2B5EF4-FFF2-40B4-BE49-F238E27FC236}">
                <a16:creationId xmlns:a16="http://schemas.microsoft.com/office/drawing/2014/main" id="{04807946-1ECF-4E6C-9A65-9ED63602F1F2}"/>
              </a:ext>
            </a:extLst>
          </p:cNvPr>
          <p:cNvSpPr/>
          <p:nvPr/>
        </p:nvSpPr>
        <p:spPr>
          <a:xfrm>
            <a:off x="2838488" y="0"/>
            <a:ext cx="1873188" cy="3648722"/>
          </a:xfrm>
          <a:prstGeom prst="flowChartOffpageConnector">
            <a:avLst/>
          </a:prstGeom>
          <a:solidFill>
            <a:srgbClr val="00B0F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Diagrama de flujo: conector fuera de página 21">
            <a:extLst>
              <a:ext uri="{FF2B5EF4-FFF2-40B4-BE49-F238E27FC236}">
                <a16:creationId xmlns:a16="http://schemas.microsoft.com/office/drawing/2014/main" id="{87A02FA0-7911-4C31-9320-8626C3E2C3C8}"/>
              </a:ext>
            </a:extLst>
          </p:cNvPr>
          <p:cNvSpPr/>
          <p:nvPr/>
        </p:nvSpPr>
        <p:spPr>
          <a:xfrm>
            <a:off x="5194326" y="0"/>
            <a:ext cx="1873188" cy="3648722"/>
          </a:xfrm>
          <a:prstGeom prst="flowChartOffpageConnector">
            <a:avLst/>
          </a:prstGeom>
          <a:solidFill>
            <a:srgbClr val="4FD1FF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Diagrama de flujo: conector fuera de página 22">
            <a:extLst>
              <a:ext uri="{FF2B5EF4-FFF2-40B4-BE49-F238E27FC236}">
                <a16:creationId xmlns:a16="http://schemas.microsoft.com/office/drawing/2014/main" id="{F6B27D0B-A417-417A-A6B4-31BDB74CB2E2}"/>
              </a:ext>
            </a:extLst>
          </p:cNvPr>
          <p:cNvSpPr/>
          <p:nvPr/>
        </p:nvSpPr>
        <p:spPr>
          <a:xfrm>
            <a:off x="7550164" y="0"/>
            <a:ext cx="1873188" cy="3648722"/>
          </a:xfrm>
          <a:prstGeom prst="flowChartOffpageConnector">
            <a:avLst/>
          </a:prstGeom>
          <a:solidFill>
            <a:srgbClr val="A3E7FF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Diagrama de flujo: conector fuera de página 23">
            <a:extLst>
              <a:ext uri="{FF2B5EF4-FFF2-40B4-BE49-F238E27FC236}">
                <a16:creationId xmlns:a16="http://schemas.microsoft.com/office/drawing/2014/main" id="{BAC8C582-2C8F-4988-B45F-4AC0FC9D1D31}"/>
              </a:ext>
            </a:extLst>
          </p:cNvPr>
          <p:cNvSpPr/>
          <p:nvPr/>
        </p:nvSpPr>
        <p:spPr>
          <a:xfrm>
            <a:off x="482650" y="0"/>
            <a:ext cx="1873188" cy="3648722"/>
          </a:xfrm>
          <a:prstGeom prst="flowChartOffpageConnector">
            <a:avLst/>
          </a:prstGeom>
          <a:solidFill>
            <a:srgbClr val="008BBC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BED93FC-C769-4AA6-BD2E-3604C75D7D42}"/>
              </a:ext>
            </a:extLst>
          </p:cNvPr>
          <p:cNvSpPr txBox="1"/>
          <p:nvPr/>
        </p:nvSpPr>
        <p:spPr>
          <a:xfrm>
            <a:off x="1405187" y="4394448"/>
            <a:ext cx="70956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dirty="0">
                <a:latin typeface="Comic Sans MS" panose="030F0702030302020204" pitchFamily="66" charset="0"/>
              </a:rPr>
              <a:t>AJEDREZ</a:t>
            </a:r>
          </a:p>
        </p:txBody>
      </p:sp>
      <p:pic>
        <p:nvPicPr>
          <p:cNvPr id="27" name="Imagen 26" descr="Icono&#10;&#10;Descripción generada automáticamente">
            <a:hlinkClick r:id="rId2" action="ppaction://hlinksldjump"/>
            <a:extLst>
              <a:ext uri="{FF2B5EF4-FFF2-40B4-BE49-F238E27FC236}">
                <a16:creationId xmlns:a16="http://schemas.microsoft.com/office/drawing/2014/main" id="{D68FE373-2378-4418-8008-0DE4BBB52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920" y="1290905"/>
            <a:ext cx="1440000" cy="1440000"/>
          </a:xfrm>
          <a:prstGeom prst="rect">
            <a:avLst/>
          </a:prstGeom>
        </p:spPr>
      </p:pic>
      <p:pic>
        <p:nvPicPr>
          <p:cNvPr id="31" name="Imagen 30" descr="Icono&#10;&#10;Descripción generada automáticamente">
            <a:hlinkClick r:id="rId4" action="ppaction://hlinksldjump"/>
            <a:extLst>
              <a:ext uri="{FF2B5EF4-FFF2-40B4-BE49-F238E27FC236}">
                <a16:creationId xmlns:a16="http://schemas.microsoft.com/office/drawing/2014/main" id="{10AF96F6-8A84-41A2-9209-8CB69205B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082" y="1290905"/>
            <a:ext cx="1440000" cy="1440000"/>
          </a:xfrm>
          <a:prstGeom prst="rect">
            <a:avLst/>
          </a:prstGeom>
        </p:spPr>
      </p:pic>
      <p:pic>
        <p:nvPicPr>
          <p:cNvPr id="33" name="Imagen 32" descr="Imagen en blanco y negro&#10;&#10;Descripción generada automáticamente con confianza baja">
            <a:hlinkClick r:id="rId6" action="ppaction://hlinksldjump"/>
            <a:extLst>
              <a:ext uri="{FF2B5EF4-FFF2-40B4-BE49-F238E27FC236}">
                <a16:creationId xmlns:a16="http://schemas.microsoft.com/office/drawing/2014/main" id="{908827E8-D320-40A2-98D5-5B2B30DCCF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4" y="1290905"/>
            <a:ext cx="1440000" cy="1440000"/>
          </a:xfrm>
          <a:prstGeom prst="rect">
            <a:avLst/>
          </a:prstGeom>
        </p:spPr>
      </p:pic>
      <p:pic>
        <p:nvPicPr>
          <p:cNvPr id="35" name="Imagen 34" descr="Imagen en blanco y negro&#10;&#10;Descripción generada automáticamente con confianza baja">
            <a:hlinkClick r:id="rId8" action="ppaction://hlinksldjump"/>
            <a:extLst>
              <a:ext uri="{FF2B5EF4-FFF2-40B4-BE49-F238E27FC236}">
                <a16:creationId xmlns:a16="http://schemas.microsoft.com/office/drawing/2014/main" id="{1492BE3C-20AB-4AEE-8E23-9E696D01E8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58" y="1290905"/>
            <a:ext cx="1440000" cy="1440000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9DE27C1C-BE67-435D-82C2-7B3E7B2D5C37}"/>
              </a:ext>
            </a:extLst>
          </p:cNvPr>
          <p:cNvSpPr txBox="1"/>
          <p:nvPr/>
        </p:nvSpPr>
        <p:spPr>
          <a:xfrm>
            <a:off x="74407" y="6565242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8F0AA06C-59AD-43C4-96F8-DAB1EB74EDDF}"/>
              </a:ext>
            </a:extLst>
          </p:cNvPr>
          <p:cNvGrpSpPr/>
          <p:nvPr/>
        </p:nvGrpSpPr>
        <p:grpSpPr>
          <a:xfrm>
            <a:off x="780770" y="6394025"/>
            <a:ext cx="1810482" cy="604043"/>
            <a:chOff x="7305964" y="6418366"/>
            <a:chExt cx="1810482" cy="604043"/>
          </a:xfrm>
        </p:grpSpPr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70EE0B27-91C6-4465-BED3-7781E60ADB43}"/>
                </a:ext>
              </a:extLst>
            </p:cNvPr>
            <p:cNvSpPr txBox="1"/>
            <p:nvPr/>
          </p:nvSpPr>
          <p:spPr>
            <a:xfrm>
              <a:off x="7305964" y="6589583"/>
              <a:ext cx="15528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dirty="0">
                  <a:cs typeface="Aldhabi" panose="020B0604020202020204" pitchFamily="2" charset="-78"/>
                </a:rPr>
                <a:t>Imágenes de</a:t>
              </a:r>
              <a:endParaRPr lang="es-ES" sz="1200" dirty="0">
                <a:cs typeface="Aldhabi" panose="020B0604020202020204" pitchFamily="2" charset="-78"/>
              </a:endParaRPr>
            </a:p>
          </p:txBody>
        </p:sp>
        <p:pic>
          <p:nvPicPr>
            <p:cNvPr id="39" name="Imagen 38" descr="Logotipo&#10;&#10;Descripción generada automáticamente">
              <a:extLst>
                <a:ext uri="{FF2B5EF4-FFF2-40B4-BE49-F238E27FC236}">
                  <a16:creationId xmlns:a16="http://schemas.microsoft.com/office/drawing/2014/main" id="{DB34D87C-8888-4687-B992-E4D2B9DD5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403" y="6418366"/>
              <a:ext cx="604043" cy="6040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50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14ED40-F3C7-47E1-9B6A-955FCFBC5713}"/>
              </a:ext>
            </a:extLst>
          </p:cNvPr>
          <p:cNvSpPr/>
          <p:nvPr/>
        </p:nvSpPr>
        <p:spPr>
          <a:xfrm>
            <a:off x="389902" y="1637153"/>
            <a:ext cx="8842902" cy="1012054"/>
          </a:xfrm>
          <a:prstGeom prst="roundRect">
            <a:avLst/>
          </a:prstGeom>
          <a:solidFill>
            <a:srgbClr val="8FE2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DDCFF-09D8-4FB5-B9F6-1E19A7A693D3}"/>
              </a:ext>
            </a:extLst>
          </p:cNvPr>
          <p:cNvSpPr txBox="1"/>
          <p:nvPr/>
        </p:nvSpPr>
        <p:spPr>
          <a:xfrm>
            <a:off x="1703600" y="1850792"/>
            <a:ext cx="649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erlin Sans FB Demi" panose="020E0802020502020306" pitchFamily="34" charset="0"/>
              </a:rPr>
              <a:t>¿Cuántas casillas tiene un tablero?</a:t>
            </a:r>
          </a:p>
        </p:txBody>
      </p:sp>
      <p:pic>
        <p:nvPicPr>
          <p:cNvPr id="12" name="Imagen 11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78DC31DF-24F2-41D9-9CD5-16A03F7C4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9" y="137699"/>
            <a:ext cx="900000" cy="900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3D4DF85-DA66-4A4F-80A1-A322A222D692}"/>
              </a:ext>
            </a:extLst>
          </p:cNvPr>
          <p:cNvSpPr txBox="1"/>
          <p:nvPr/>
        </p:nvSpPr>
        <p:spPr>
          <a:xfrm>
            <a:off x="1102206" y="3455604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64</a:t>
            </a:r>
          </a:p>
        </p:txBody>
      </p:sp>
      <p:pic>
        <p:nvPicPr>
          <p:cNvPr id="6" name="Imagen 5" descr="Icono&#10;&#10;Descripción generada automáticamente">
            <a:hlinkClick r:id="rId3" action="ppaction://hlinksldjump"/>
            <a:extLst>
              <a:ext uri="{FF2B5EF4-FFF2-40B4-BE49-F238E27FC236}">
                <a16:creationId xmlns:a16="http://schemas.microsoft.com/office/drawing/2014/main" id="{A2E29205-C1C8-4EAA-B433-971C0D97F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771" y="137699"/>
            <a:ext cx="1260000" cy="1260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F1DFC23-20FE-406D-A83A-A26BD71CCF96}"/>
              </a:ext>
            </a:extLst>
          </p:cNvPr>
          <p:cNvSpPr txBox="1"/>
          <p:nvPr/>
        </p:nvSpPr>
        <p:spPr>
          <a:xfrm>
            <a:off x="1102206" y="5374512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80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ED44908-9892-4C41-99E6-FAED617EAE0A}"/>
              </a:ext>
            </a:extLst>
          </p:cNvPr>
          <p:cNvSpPr txBox="1"/>
          <p:nvPr/>
        </p:nvSpPr>
        <p:spPr>
          <a:xfrm>
            <a:off x="7429811" y="3455604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8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F9714AE-5BA6-479D-9DDF-ABD1B1B402BA}"/>
              </a:ext>
            </a:extLst>
          </p:cNvPr>
          <p:cNvSpPr txBox="1"/>
          <p:nvPr/>
        </p:nvSpPr>
        <p:spPr>
          <a:xfrm>
            <a:off x="7429811" y="5374512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16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0B70BC-F744-42E7-BB21-5F87CF52C800}"/>
              </a:ext>
            </a:extLst>
          </p:cNvPr>
          <p:cNvSpPr txBox="1"/>
          <p:nvPr/>
        </p:nvSpPr>
        <p:spPr>
          <a:xfrm>
            <a:off x="4266008" y="3455604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50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0519CC-57F0-49F8-965D-9ADF0E9B7BE7}"/>
              </a:ext>
            </a:extLst>
          </p:cNvPr>
          <p:cNvSpPr txBox="1"/>
          <p:nvPr/>
        </p:nvSpPr>
        <p:spPr>
          <a:xfrm>
            <a:off x="4266008" y="5374512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1666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1"/>
      <p:bldP spid="16" grpId="0"/>
      <p:bldP spid="18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14ED40-F3C7-47E1-9B6A-955FCFBC5713}"/>
              </a:ext>
            </a:extLst>
          </p:cNvPr>
          <p:cNvSpPr/>
          <p:nvPr/>
        </p:nvSpPr>
        <p:spPr>
          <a:xfrm>
            <a:off x="389902" y="1637153"/>
            <a:ext cx="8842902" cy="1012054"/>
          </a:xfrm>
          <a:prstGeom prst="roundRect">
            <a:avLst/>
          </a:prstGeom>
          <a:solidFill>
            <a:srgbClr val="8FE2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DDCFF-09D8-4FB5-B9F6-1E19A7A693D3}"/>
              </a:ext>
            </a:extLst>
          </p:cNvPr>
          <p:cNvSpPr txBox="1"/>
          <p:nvPr/>
        </p:nvSpPr>
        <p:spPr>
          <a:xfrm>
            <a:off x="461294" y="1850792"/>
            <a:ext cx="8700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erlin Sans FB Demi" panose="020E0802020502020306" pitchFamily="34" charset="0"/>
              </a:rPr>
              <a:t>¿Qué pieza es la más importante en el ajedrez?</a:t>
            </a:r>
          </a:p>
        </p:txBody>
      </p:sp>
      <p:pic>
        <p:nvPicPr>
          <p:cNvPr id="7" name="Torre" descr="Forma&#10;&#10;Descripción generada automáticamente con confianza media">
            <a:extLst>
              <a:ext uri="{FF2B5EF4-FFF2-40B4-BE49-F238E27FC236}">
                <a16:creationId xmlns:a16="http://schemas.microsoft.com/office/drawing/2014/main" id="{89555DE2-2BDB-450C-9A65-F3D397711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250" y="3377269"/>
            <a:ext cx="931500" cy="1080000"/>
          </a:xfrm>
          <a:prstGeom prst="rect">
            <a:avLst/>
          </a:prstGeom>
        </p:spPr>
      </p:pic>
      <p:pic>
        <p:nvPicPr>
          <p:cNvPr id="11" name="Caballo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EB633619-203A-4C14-89C2-E85368157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376" y="3377269"/>
            <a:ext cx="1097145" cy="1080000"/>
          </a:xfrm>
          <a:prstGeom prst="rect">
            <a:avLst/>
          </a:prstGeom>
        </p:spPr>
      </p:pic>
      <p:pic>
        <p:nvPicPr>
          <p:cNvPr id="13" name="Peón" descr="Forma&#10;&#10;Descripción generada automáticamente con confianza media">
            <a:extLst>
              <a:ext uri="{FF2B5EF4-FFF2-40B4-BE49-F238E27FC236}">
                <a16:creationId xmlns:a16="http://schemas.microsoft.com/office/drawing/2014/main" id="{EFFC0703-5248-4647-9057-5D5416C27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479" y="3377269"/>
            <a:ext cx="823500" cy="1080000"/>
          </a:xfrm>
          <a:prstGeom prst="rect">
            <a:avLst/>
          </a:prstGeom>
        </p:spPr>
      </p:pic>
      <p:pic>
        <p:nvPicPr>
          <p:cNvPr id="9" name="Alfil" descr="Icono&#10;&#10;Descripción generada automáticamente">
            <a:extLst>
              <a:ext uri="{FF2B5EF4-FFF2-40B4-BE49-F238E27FC236}">
                <a16:creationId xmlns:a16="http://schemas.microsoft.com/office/drawing/2014/main" id="{CF005C81-3A58-44FE-9026-6C999982D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29" y="5296177"/>
            <a:ext cx="1080000" cy="1080000"/>
          </a:xfrm>
          <a:prstGeom prst="rect">
            <a:avLst/>
          </a:prstGeom>
        </p:spPr>
      </p:pic>
      <p:pic>
        <p:nvPicPr>
          <p:cNvPr id="15" name="Rey" descr="Forma&#10;&#10;Descripción generada automáticamente con confianza media">
            <a:extLst>
              <a:ext uri="{FF2B5EF4-FFF2-40B4-BE49-F238E27FC236}">
                <a16:creationId xmlns:a16="http://schemas.microsoft.com/office/drawing/2014/main" id="{06B9E270-D51B-4E28-BF31-F5A4E85846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770" y="5296177"/>
            <a:ext cx="994500" cy="1080000"/>
          </a:xfrm>
          <a:prstGeom prst="rect">
            <a:avLst/>
          </a:prstGeom>
        </p:spPr>
      </p:pic>
      <p:pic>
        <p:nvPicPr>
          <p:cNvPr id="17" name="Dama" descr="Forma&#10;&#10;Descripción generada automáticamente con confianza baja">
            <a:extLst>
              <a:ext uri="{FF2B5EF4-FFF2-40B4-BE49-F238E27FC236}">
                <a16:creationId xmlns:a16="http://schemas.microsoft.com/office/drawing/2014/main" id="{69F3F223-4A76-468C-BD09-2246F17160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646" y="5296177"/>
            <a:ext cx="1160707" cy="108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8DC31DF-24F2-41D9-9CD5-16A03F7C46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229" y="137699"/>
            <a:ext cx="900000" cy="900000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hlinkClick r:id="rId9" action="ppaction://hlinksldjump"/>
            <a:extLst>
              <a:ext uri="{FF2B5EF4-FFF2-40B4-BE49-F238E27FC236}">
                <a16:creationId xmlns:a16="http://schemas.microsoft.com/office/drawing/2014/main" id="{A2E29205-C1C8-4EAA-B433-971C0D97F1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771" y="137699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14ED40-F3C7-47E1-9B6A-955FCFBC5713}"/>
              </a:ext>
            </a:extLst>
          </p:cNvPr>
          <p:cNvSpPr/>
          <p:nvPr/>
        </p:nvSpPr>
        <p:spPr>
          <a:xfrm>
            <a:off x="389902" y="1637153"/>
            <a:ext cx="8842902" cy="1012054"/>
          </a:xfrm>
          <a:prstGeom prst="roundRect">
            <a:avLst/>
          </a:prstGeom>
          <a:solidFill>
            <a:srgbClr val="8FE2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DDCFF-09D8-4FB5-B9F6-1E19A7A693D3}"/>
              </a:ext>
            </a:extLst>
          </p:cNvPr>
          <p:cNvSpPr txBox="1"/>
          <p:nvPr/>
        </p:nvSpPr>
        <p:spPr>
          <a:xfrm>
            <a:off x="2742004" y="1850792"/>
            <a:ext cx="4421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erlin Sans FB Demi" panose="020E0802020502020306" pitchFamily="34" charset="0"/>
              </a:rPr>
              <a:t>¿Cuánto vale la torre?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8DC31DF-24F2-41D9-9CD5-16A03F7C4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229" y="137699"/>
            <a:ext cx="900000" cy="900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3D4DF85-DA66-4A4F-80A1-A322A222D692}"/>
              </a:ext>
            </a:extLst>
          </p:cNvPr>
          <p:cNvSpPr txBox="1"/>
          <p:nvPr/>
        </p:nvSpPr>
        <p:spPr>
          <a:xfrm>
            <a:off x="1102206" y="3455604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1</a:t>
            </a:r>
          </a:p>
        </p:txBody>
      </p:sp>
      <p:pic>
        <p:nvPicPr>
          <p:cNvPr id="6" name="Imagen 5" descr="Icono&#10;&#10;Descripción generada automáticamente">
            <a:hlinkClick r:id="rId3" action="ppaction://hlinksldjump"/>
            <a:extLst>
              <a:ext uri="{FF2B5EF4-FFF2-40B4-BE49-F238E27FC236}">
                <a16:creationId xmlns:a16="http://schemas.microsoft.com/office/drawing/2014/main" id="{A2E29205-C1C8-4EAA-B433-971C0D97F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771" y="137699"/>
            <a:ext cx="1260000" cy="1260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F1DFC23-20FE-406D-A83A-A26BD71CCF96}"/>
              </a:ext>
            </a:extLst>
          </p:cNvPr>
          <p:cNvSpPr txBox="1"/>
          <p:nvPr/>
        </p:nvSpPr>
        <p:spPr>
          <a:xfrm>
            <a:off x="1102206" y="5374512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15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ED44908-9892-4C41-99E6-FAED617EAE0A}"/>
              </a:ext>
            </a:extLst>
          </p:cNvPr>
          <p:cNvSpPr txBox="1"/>
          <p:nvPr/>
        </p:nvSpPr>
        <p:spPr>
          <a:xfrm>
            <a:off x="7429811" y="3455604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3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F9714AE-5BA6-479D-9DDF-ABD1B1B402BA}"/>
              </a:ext>
            </a:extLst>
          </p:cNvPr>
          <p:cNvSpPr txBox="1"/>
          <p:nvPr/>
        </p:nvSpPr>
        <p:spPr>
          <a:xfrm>
            <a:off x="7429811" y="5374512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10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0B70BC-F744-42E7-BB21-5F87CF52C800}"/>
              </a:ext>
            </a:extLst>
          </p:cNvPr>
          <p:cNvSpPr txBox="1"/>
          <p:nvPr/>
        </p:nvSpPr>
        <p:spPr>
          <a:xfrm>
            <a:off x="4266008" y="3455604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9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0519CC-57F0-49F8-965D-9ADF0E9B7BE7}"/>
              </a:ext>
            </a:extLst>
          </p:cNvPr>
          <p:cNvSpPr txBox="1"/>
          <p:nvPr/>
        </p:nvSpPr>
        <p:spPr>
          <a:xfrm>
            <a:off x="4266008" y="5374512"/>
            <a:ext cx="134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 Stout" panose="0202090407030B020401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445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1"/>
      <p:bldP spid="16" grpId="0"/>
      <p:bldP spid="18" grpId="0"/>
      <p:bldP spid="19" grpId="0"/>
      <p:bldP spid="21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>
            <a:extLst>
              <a:ext uri="{FF2B5EF4-FFF2-40B4-BE49-F238E27FC236}">
                <a16:creationId xmlns:a16="http://schemas.microsoft.com/office/drawing/2014/main" id="{D3C1D65A-D331-446C-9722-C9898BAE51D8}"/>
              </a:ext>
            </a:extLst>
          </p:cNvPr>
          <p:cNvSpPr txBox="1"/>
          <p:nvPr/>
        </p:nvSpPr>
        <p:spPr>
          <a:xfrm>
            <a:off x="4952998" y="3351643"/>
            <a:ext cx="4279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i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Jaque </a:t>
            </a:r>
          </a:p>
          <a:p>
            <a:pPr algn="ctr"/>
            <a:r>
              <a:rPr lang="es-ES" sz="5400" i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mate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14ED40-F3C7-47E1-9B6A-955FCFBC5713}"/>
              </a:ext>
            </a:extLst>
          </p:cNvPr>
          <p:cNvSpPr/>
          <p:nvPr/>
        </p:nvSpPr>
        <p:spPr>
          <a:xfrm>
            <a:off x="389902" y="1637153"/>
            <a:ext cx="8842902" cy="1012054"/>
          </a:xfrm>
          <a:prstGeom prst="roundRect">
            <a:avLst/>
          </a:prstGeom>
          <a:solidFill>
            <a:srgbClr val="8FE2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DDCFF-09D8-4FB5-B9F6-1E19A7A693D3}"/>
              </a:ext>
            </a:extLst>
          </p:cNvPr>
          <p:cNvSpPr txBox="1"/>
          <p:nvPr/>
        </p:nvSpPr>
        <p:spPr>
          <a:xfrm>
            <a:off x="931260" y="1850792"/>
            <a:ext cx="8043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erlin Sans FB Demi" panose="020E0802020502020306" pitchFamily="34" charset="0"/>
              </a:rPr>
              <a:t>¿Qué se dice cuando se termina la partida?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8DC31DF-24F2-41D9-9CD5-16A03F7C4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229" y="137699"/>
            <a:ext cx="900000" cy="900000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hlinkClick r:id="rId3" action="ppaction://hlinksldjump"/>
            <a:extLst>
              <a:ext uri="{FF2B5EF4-FFF2-40B4-BE49-F238E27FC236}">
                <a16:creationId xmlns:a16="http://schemas.microsoft.com/office/drawing/2014/main" id="{A2E29205-C1C8-4EAA-B433-971C0D97F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771" y="137699"/>
            <a:ext cx="1260000" cy="1260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582573B8-C447-4A74-A4F8-C09A65F3E7F4}"/>
              </a:ext>
            </a:extLst>
          </p:cNvPr>
          <p:cNvSpPr txBox="1"/>
          <p:nvPr/>
        </p:nvSpPr>
        <p:spPr>
          <a:xfrm>
            <a:off x="673196" y="3767141"/>
            <a:ext cx="4137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i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Jaque </a:t>
            </a:r>
          </a:p>
        </p:txBody>
      </p:sp>
    </p:spTree>
    <p:extLst>
      <p:ext uri="{BB962C8B-B14F-4D97-AF65-F5344CB8AC3E}">
        <p14:creationId xmlns:p14="http://schemas.microsoft.com/office/powerpoint/2010/main" val="348357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1"/>
      <p:bldP spid="23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58</Words>
  <Application>Microsoft Office PowerPoint</Application>
  <PresentationFormat>A4 (210 x 297 mm)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Comic Sans MS</vt:lpstr>
      <vt:lpstr>Cooper Black</vt:lpstr>
      <vt:lpstr>Goudy Stout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14</cp:revision>
  <dcterms:created xsi:type="dcterms:W3CDTF">2021-08-10T14:36:41Z</dcterms:created>
  <dcterms:modified xsi:type="dcterms:W3CDTF">2021-08-11T16:03:43Z</dcterms:modified>
</cp:coreProperties>
</file>