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F4F"/>
    <a:srgbClr val="FF7575"/>
    <a:srgbClr val="FF9797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E52649-7F4C-4D9A-A263-1FC46070F248}" v="98" dt="2021-08-10T17:39:57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36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90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93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97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26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33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94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85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51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55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61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2E62-070B-4AA7-9353-9147BF1E7084}" type="datetimeFigureOut">
              <a:rPr lang="es-ES" smtClean="0"/>
              <a:t>10/08/2021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6142B-98AE-49C7-A5E7-593269CF7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25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214ED40-F3C7-47E1-9B6A-955FCFBC5713}"/>
              </a:ext>
            </a:extLst>
          </p:cNvPr>
          <p:cNvSpPr/>
          <p:nvPr/>
        </p:nvSpPr>
        <p:spPr>
          <a:xfrm>
            <a:off x="531546" y="413386"/>
            <a:ext cx="8842902" cy="1012054"/>
          </a:xfrm>
          <a:prstGeom prst="roundRect">
            <a:avLst/>
          </a:prstGeom>
          <a:solidFill>
            <a:srgbClr val="8FE2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ADDCFF-09D8-4FB5-B9F6-1E19A7A693D3}"/>
              </a:ext>
            </a:extLst>
          </p:cNvPr>
          <p:cNvSpPr txBox="1"/>
          <p:nvPr/>
        </p:nvSpPr>
        <p:spPr>
          <a:xfrm>
            <a:off x="602938" y="627025"/>
            <a:ext cx="8700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Berlin Sans FB Demi" panose="020E0802020502020306" pitchFamily="34" charset="0"/>
              </a:rPr>
              <a:t>¿Qué pieza es la más importante en el ajedrez?</a:t>
            </a:r>
          </a:p>
        </p:txBody>
      </p:sp>
      <p:pic>
        <p:nvPicPr>
          <p:cNvPr id="7" name="Torre" descr="Forma&#10;&#10;Descripción generada automáticamente con confianza media">
            <a:extLst>
              <a:ext uri="{FF2B5EF4-FFF2-40B4-BE49-F238E27FC236}">
                <a16:creationId xmlns:a16="http://schemas.microsoft.com/office/drawing/2014/main" id="{89555DE2-2BDB-450C-9A65-F3D397711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00" y="2238763"/>
            <a:ext cx="1242000" cy="1440000"/>
          </a:xfrm>
          <a:prstGeom prst="rect">
            <a:avLst/>
          </a:prstGeom>
        </p:spPr>
      </p:pic>
      <p:pic>
        <p:nvPicPr>
          <p:cNvPr id="11" name="Caballo" descr="Imagen en blanco y negro de la luna&#10;&#10;Descripción generada automáticamente con confianza baja">
            <a:extLst>
              <a:ext uri="{FF2B5EF4-FFF2-40B4-BE49-F238E27FC236}">
                <a16:creationId xmlns:a16="http://schemas.microsoft.com/office/drawing/2014/main" id="{EB633619-203A-4C14-89C2-E85368157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286" y="2238763"/>
            <a:ext cx="1462858" cy="1440000"/>
          </a:xfrm>
          <a:prstGeom prst="rect">
            <a:avLst/>
          </a:prstGeom>
        </p:spPr>
      </p:pic>
      <p:pic>
        <p:nvPicPr>
          <p:cNvPr id="13" name="Peón" descr="Forma&#10;&#10;Descripción generada automáticamente con confianza media">
            <a:extLst>
              <a:ext uri="{FF2B5EF4-FFF2-40B4-BE49-F238E27FC236}">
                <a16:creationId xmlns:a16="http://schemas.microsoft.com/office/drawing/2014/main" id="{EFFC0703-5248-4647-9057-5D5416C276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469" y="2238763"/>
            <a:ext cx="1098000" cy="1440000"/>
          </a:xfrm>
          <a:prstGeom prst="rect">
            <a:avLst/>
          </a:prstGeom>
        </p:spPr>
      </p:pic>
      <p:pic>
        <p:nvPicPr>
          <p:cNvPr id="9" name="Alfil" descr="Icono&#10;&#10;Descripción generada automáticamente">
            <a:extLst>
              <a:ext uri="{FF2B5EF4-FFF2-40B4-BE49-F238E27FC236}">
                <a16:creationId xmlns:a16="http://schemas.microsoft.com/office/drawing/2014/main" id="{CF005C81-3A58-44FE-9026-6C999982DE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523" y="4746386"/>
            <a:ext cx="1440000" cy="1440000"/>
          </a:xfrm>
          <a:prstGeom prst="rect">
            <a:avLst/>
          </a:prstGeom>
        </p:spPr>
      </p:pic>
      <p:pic>
        <p:nvPicPr>
          <p:cNvPr id="15" name="Rey" descr="Forma&#10;&#10;Descripción generada automáticamente con confianza media">
            <a:extLst>
              <a:ext uri="{FF2B5EF4-FFF2-40B4-BE49-F238E27FC236}">
                <a16:creationId xmlns:a16="http://schemas.microsoft.com/office/drawing/2014/main" id="{06B9E270-D51B-4E28-BF31-F5A4E85846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37" y="4746386"/>
            <a:ext cx="1326000" cy="1440000"/>
          </a:xfrm>
          <a:prstGeom prst="rect">
            <a:avLst/>
          </a:prstGeom>
        </p:spPr>
      </p:pic>
      <p:pic>
        <p:nvPicPr>
          <p:cNvPr id="17" name="Dama" descr="Forma&#10;&#10;Descripción generada automáticamente con confianza baja">
            <a:extLst>
              <a:ext uri="{FF2B5EF4-FFF2-40B4-BE49-F238E27FC236}">
                <a16:creationId xmlns:a16="http://schemas.microsoft.com/office/drawing/2014/main" id="{69F3F223-4A76-468C-BD09-2246F17160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877" y="4746386"/>
            <a:ext cx="1547607" cy="1440000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D913E764-5F6F-4DF5-82D9-0AB157034D8C}"/>
              </a:ext>
            </a:extLst>
          </p:cNvPr>
          <p:cNvSpPr txBox="1"/>
          <p:nvPr/>
        </p:nvSpPr>
        <p:spPr>
          <a:xfrm>
            <a:off x="74407" y="6565242"/>
            <a:ext cx="1018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cs typeface="Aldhabi" panose="020B0604020202020204" pitchFamily="2" charset="-78"/>
              </a:rPr>
              <a:t>@maria.mz.gz</a:t>
            </a:r>
            <a:endParaRPr lang="es-ES" sz="1200" dirty="0">
              <a:cs typeface="Aldhabi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663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214ED40-F3C7-47E1-9B6A-955FCFBC5713}"/>
              </a:ext>
            </a:extLst>
          </p:cNvPr>
          <p:cNvSpPr/>
          <p:nvPr/>
        </p:nvSpPr>
        <p:spPr>
          <a:xfrm>
            <a:off x="531546" y="413386"/>
            <a:ext cx="8842902" cy="1012054"/>
          </a:xfrm>
          <a:prstGeom prst="roundRect">
            <a:avLst/>
          </a:prstGeom>
          <a:solidFill>
            <a:srgbClr val="8FE2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ADDCFF-09D8-4FB5-B9F6-1E19A7A693D3}"/>
              </a:ext>
            </a:extLst>
          </p:cNvPr>
          <p:cNvSpPr txBox="1"/>
          <p:nvPr/>
        </p:nvSpPr>
        <p:spPr>
          <a:xfrm>
            <a:off x="567242" y="627025"/>
            <a:ext cx="8771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Berlin Sans FB Demi" panose="020E0802020502020306" pitchFamily="34" charset="0"/>
              </a:rPr>
              <a:t>¿Qué piezas NO pueden saltar sobre las demás?</a:t>
            </a:r>
          </a:p>
        </p:txBody>
      </p:sp>
      <p:pic>
        <p:nvPicPr>
          <p:cNvPr id="7" name="Torre" descr="Forma&#10;&#10;Descripción generada automáticamente con confianza media">
            <a:extLst>
              <a:ext uri="{FF2B5EF4-FFF2-40B4-BE49-F238E27FC236}">
                <a16:creationId xmlns:a16="http://schemas.microsoft.com/office/drawing/2014/main" id="{89555DE2-2BDB-450C-9A65-F3D397711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00" y="2238763"/>
            <a:ext cx="1242000" cy="1440000"/>
          </a:xfrm>
          <a:prstGeom prst="rect">
            <a:avLst/>
          </a:prstGeom>
        </p:spPr>
      </p:pic>
      <p:pic>
        <p:nvPicPr>
          <p:cNvPr id="11" name="Caballo" descr="Imagen en blanco y negro de la luna&#10;&#10;Descripción generada automáticamente con confianza baja">
            <a:extLst>
              <a:ext uri="{FF2B5EF4-FFF2-40B4-BE49-F238E27FC236}">
                <a16:creationId xmlns:a16="http://schemas.microsoft.com/office/drawing/2014/main" id="{EB633619-203A-4C14-89C2-E85368157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286" y="2238763"/>
            <a:ext cx="1462858" cy="1440000"/>
          </a:xfrm>
          <a:prstGeom prst="rect">
            <a:avLst/>
          </a:prstGeom>
        </p:spPr>
      </p:pic>
      <p:pic>
        <p:nvPicPr>
          <p:cNvPr id="13" name="Peón" descr="Forma&#10;&#10;Descripción generada automáticamente con confianza media">
            <a:extLst>
              <a:ext uri="{FF2B5EF4-FFF2-40B4-BE49-F238E27FC236}">
                <a16:creationId xmlns:a16="http://schemas.microsoft.com/office/drawing/2014/main" id="{EFFC0703-5248-4647-9057-5D5416C276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469" y="2238763"/>
            <a:ext cx="1098000" cy="1440000"/>
          </a:xfrm>
          <a:prstGeom prst="rect">
            <a:avLst/>
          </a:prstGeom>
        </p:spPr>
      </p:pic>
      <p:pic>
        <p:nvPicPr>
          <p:cNvPr id="9" name="Alfil" descr="Icono&#10;&#10;Descripción generada automáticamente">
            <a:extLst>
              <a:ext uri="{FF2B5EF4-FFF2-40B4-BE49-F238E27FC236}">
                <a16:creationId xmlns:a16="http://schemas.microsoft.com/office/drawing/2014/main" id="{CF005C81-3A58-44FE-9026-6C999982DE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523" y="4746386"/>
            <a:ext cx="1440000" cy="1440000"/>
          </a:xfrm>
          <a:prstGeom prst="rect">
            <a:avLst/>
          </a:prstGeom>
        </p:spPr>
      </p:pic>
      <p:pic>
        <p:nvPicPr>
          <p:cNvPr id="15" name="Rey" descr="Forma&#10;&#10;Descripción generada automáticamente con confianza media">
            <a:extLst>
              <a:ext uri="{FF2B5EF4-FFF2-40B4-BE49-F238E27FC236}">
                <a16:creationId xmlns:a16="http://schemas.microsoft.com/office/drawing/2014/main" id="{06B9E270-D51B-4E28-BF31-F5A4E85846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37" y="4746386"/>
            <a:ext cx="1326000" cy="1440000"/>
          </a:xfrm>
          <a:prstGeom prst="rect">
            <a:avLst/>
          </a:prstGeom>
        </p:spPr>
      </p:pic>
      <p:pic>
        <p:nvPicPr>
          <p:cNvPr id="17" name="Dama" descr="Forma&#10;&#10;Descripción generada automáticamente con confianza baja">
            <a:extLst>
              <a:ext uri="{FF2B5EF4-FFF2-40B4-BE49-F238E27FC236}">
                <a16:creationId xmlns:a16="http://schemas.microsoft.com/office/drawing/2014/main" id="{69F3F223-4A76-468C-BD09-2246F17160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877" y="4746386"/>
            <a:ext cx="1547607" cy="1440000"/>
          </a:xfrm>
          <a:prstGeom prst="rect">
            <a:avLst/>
          </a:prstGeom>
        </p:spPr>
      </p:pic>
      <p:sp>
        <p:nvSpPr>
          <p:cNvPr id="2" name="Símbolo &quot;No permitido&quot; 1">
            <a:extLst>
              <a:ext uri="{FF2B5EF4-FFF2-40B4-BE49-F238E27FC236}">
                <a16:creationId xmlns:a16="http://schemas.microsoft.com/office/drawing/2014/main" id="{752905DC-AD23-490F-8340-F1E71919CCFB}"/>
              </a:ext>
            </a:extLst>
          </p:cNvPr>
          <p:cNvSpPr/>
          <p:nvPr/>
        </p:nvSpPr>
        <p:spPr>
          <a:xfrm>
            <a:off x="3152994" y="1878763"/>
            <a:ext cx="3600000" cy="3600000"/>
          </a:xfrm>
          <a:prstGeom prst="noSmoking">
            <a:avLst>
              <a:gd name="adj" fmla="val 13712"/>
            </a:avLst>
          </a:prstGeom>
          <a:solidFill>
            <a:srgbClr val="FF4F4F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23D1025-28B4-4717-A4DA-9993EE081522}"/>
              </a:ext>
            </a:extLst>
          </p:cNvPr>
          <p:cNvSpPr txBox="1"/>
          <p:nvPr/>
        </p:nvSpPr>
        <p:spPr>
          <a:xfrm>
            <a:off x="74407" y="6565242"/>
            <a:ext cx="1018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cs typeface="Aldhabi" panose="020B0604020202020204" pitchFamily="2" charset="-78"/>
              </a:rPr>
              <a:t>@maria.mz.gz</a:t>
            </a:r>
            <a:endParaRPr lang="es-ES" sz="1200" dirty="0">
              <a:cs typeface="Aldhabi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987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33</Words>
  <Application>Microsoft Office PowerPoint</Application>
  <PresentationFormat>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Muñoz</dc:creator>
  <cp:lastModifiedBy>Maria Muñoz</cp:lastModifiedBy>
  <cp:revision>2</cp:revision>
  <dcterms:created xsi:type="dcterms:W3CDTF">2021-08-10T14:36:41Z</dcterms:created>
  <dcterms:modified xsi:type="dcterms:W3CDTF">2021-08-10T17:39:57Z</dcterms:modified>
</cp:coreProperties>
</file>