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FF"/>
    <a:srgbClr val="0000FF"/>
    <a:srgbClr val="ECF57B"/>
    <a:srgbClr val="ECF571"/>
    <a:srgbClr val="F6E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4" d="100"/>
          <a:sy n="9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4EA-441F-AADC-0C9954DBEE0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EA-441F-AADC-0C9954DBEE0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4EA-441F-AADC-0C9954DBEE0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4EA-441F-AADC-0C9954DBEE06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4EA-441F-AADC-0C9954DBEE06}"/>
              </c:ext>
            </c:extLst>
          </c:dPt>
          <c:dPt>
            <c:idx val="5"/>
            <c:bubble3D val="0"/>
            <c:spPr>
              <a:solidFill>
                <a:srgbClr val="F6EA4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4EA-441F-AADC-0C9954DBEE06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4EA-441F-AADC-0C9954DBEE06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A4EA-441F-AADC-0C9954DBEE06}"/>
              </c:ext>
            </c:extLst>
          </c:dPt>
          <c:dPt>
            <c:idx val="8"/>
            <c:bubble3D val="0"/>
            <c:spPr>
              <a:solidFill>
                <a:srgbClr val="ECF5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EA-441F-AADC-0C9954DBEE06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4EA-441F-AADC-0C9954DBEE0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A4EA-441F-AADC-0C9954DBEE06}"/>
              </c:ext>
            </c:extLst>
          </c:dPt>
          <c:dPt>
            <c:idx val="1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4EA-441F-AADC-0C9954DBEE06}"/>
              </c:ext>
            </c:extLst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4EA-441F-AADC-0C9954DBEE0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67A314E5-18AB-440A-AAAF-3D5A47573A89}" type="CATEGORYNAME">
                      <a:rPr lang="en-US" b="1"/>
                      <a:pPr/>
                      <a:t>[CATEGORY NAME]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4EA-441F-AADC-0C9954DBEE0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4EA-441F-AADC-0C9954DBEE0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4EA-441F-AADC-0C9954DBEE0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4EA-441F-AADC-0C9954DBEE0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4EA-441F-AADC-0C9954DBEE0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4EA-441F-AADC-0C9954DBEE0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4EA-441F-AADC-0C9954DBEE0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A4EA-441F-AADC-0C9954DBEE0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4EA-441F-AADC-0C9954DBEE0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A4EA-441F-AADC-0C9954DBEE0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A4EA-441F-AADC-0C9954DBEE06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4EA-441F-AADC-0C9954DBEE06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A4EA-441F-AADC-0C9954DBE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Sheet1!$A$2:$A$14</c:f>
              <c:strCache>
                <c:ptCount val="13"/>
                <c:pt idx="0">
                  <c:v>aprender</c:v>
                </c:pt>
                <c:pt idx="1">
                  <c:v>leer</c:v>
                </c:pt>
                <c:pt idx="2">
                  <c:v>llamarse</c:v>
                </c:pt>
                <c:pt idx="3">
                  <c:v>saber</c:v>
                </c:pt>
                <c:pt idx="4">
                  <c:v>participar</c:v>
                </c:pt>
                <c:pt idx="5">
                  <c:v>ser</c:v>
                </c:pt>
                <c:pt idx="6">
                  <c:v>mirar</c:v>
                </c:pt>
                <c:pt idx="7">
                  <c:v>conocer (zc)</c:v>
                </c:pt>
                <c:pt idx="8">
                  <c:v>escribir</c:v>
                </c:pt>
                <c:pt idx="9">
                  <c:v>escuchar</c:v>
                </c:pt>
                <c:pt idx="10">
                  <c:v>estudiar</c:v>
                </c:pt>
                <c:pt idx="11">
                  <c:v>hablar</c:v>
                </c:pt>
                <c:pt idx="12">
                  <c:v>vivir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A-441F-AADC-0C9954DBE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04D7-10A3-460E-841F-D18ADC8EE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54241-5A88-40A8-8877-509F71377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D3842-B598-450D-A704-5A5873093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2913F-5826-432A-9DD4-57CA2AE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74AB9-96B1-4C3E-A6AD-134A1BD7B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301C20-CAA2-4392-B460-9389376AD078}"/>
              </a:ext>
            </a:extLst>
          </p:cNvPr>
          <p:cNvSpPr txBox="1"/>
          <p:nvPr userDrawn="1"/>
        </p:nvSpPr>
        <p:spPr>
          <a:xfrm>
            <a:off x="838200" y="6017796"/>
            <a:ext cx="1739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Claudia Lange</a:t>
            </a:r>
          </a:p>
        </p:txBody>
      </p:sp>
    </p:spTree>
    <p:extLst>
      <p:ext uri="{BB962C8B-B14F-4D97-AF65-F5344CB8AC3E}">
        <p14:creationId xmlns:p14="http://schemas.microsoft.com/office/powerpoint/2010/main" val="194789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F8DC6-50A7-4BA0-A0DF-63AC7DF9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6CCFD-9353-45B0-A6D7-D7551FA2D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1E92E-8A76-4083-9168-EBBEABAF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11799-AE7C-40CE-8618-540D4BD2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87259-286E-4B79-BFA7-A2E7FCE6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2BFA1-084D-49B0-AEC6-A199A4DDE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69BFC-9252-454D-87F1-5DC0B5379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162C3-07F0-4253-82FE-57282F8D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4A8BD-AD0D-4E96-BEAC-7E40B885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1CA79-BD77-4FF6-817E-3449E49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BD80-805D-4719-81F8-84AC137E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6203A-CAF4-4B67-9A3A-3C8014338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A77B-8955-44D0-8E9B-321628FE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3D4AB-A22E-4F1F-84FD-4990CE4F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81187-511C-41F3-B790-31F72BD9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7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FBAA-2DCA-4DDC-A3E5-3CB8B141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B9639-66EC-4ED8-875C-0D88C0666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3E94E-EBF1-4D2D-8F2E-0BB09F83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EDB8B-8227-4E79-B2F2-C20AC93C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F85D9-0E81-4D4E-8BF0-19C25E65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1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865B9-7FE7-49D5-B41B-36A7829F4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AAD12-A7A7-49C7-80C6-6D4E1C32C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61B71-F15C-47FA-8634-5A263BF6A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66E8-D383-4EBD-A5A8-AAFF7ECF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5BF94-DBF8-4032-9228-7190E1EC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051FB-2B9F-4DC7-ACD9-3ADCDC5F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9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E52B-0A77-4D42-821C-A097E0FD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2E8C2-F673-4128-ADA6-3B5499374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EDD7E-3863-4B1A-923C-312824C54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B551F-ED8D-4481-B3D6-010CBF473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3709A-8F51-4033-AE30-FAEC77E36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7A1ED-124F-49E5-BDB5-23896B23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901669-4D14-4797-B5AA-9B5BC193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9A5B5-0EC4-4A80-80AE-4765BC56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2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D766-B50D-4464-91DB-256FA70B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65B529-8615-4538-9477-CB9C3998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F8999-AE8A-424F-8F64-3B5CD32F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A73A4-95B3-4B20-82D0-88F7295F4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1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E153DE-8715-4199-B3BC-79A5FABC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68462-57BA-4DF9-8B69-12CF7202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6834C-6C00-4353-937B-AA9D713C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7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F628-9E29-4194-AD5E-32E056B8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A5435-397A-43BF-9B05-61C93A185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53791-5C8F-44E2-B6BC-B6B2A94F2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8C461-05BD-4478-8C45-6BBCFC17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6D67B-DFFA-4F90-8983-2D338565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64795-C5F6-4DE7-8F41-16A28CF5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E253-8589-448C-BD81-1DF8DBC82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1DE211-F6E1-4D49-BE4C-1FEB83F11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6DFED-B0B9-4951-BB76-941EC258B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D4CBA-D463-4F09-8C70-FCEAADA8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8DD39-614A-41B7-A75C-C14765B4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D4184-2DE4-40EC-9E6E-F4EA0DAB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8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56C54F-6BFB-4B1C-BBA9-6DB161BD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6F70A-F223-441E-B97A-9035D3022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9BB19-7437-43D7-9E51-B3C32DA34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C2C4-2427-4656-B792-7D57103C2662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98FF5-076B-45CD-890D-0E69B54F3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06481-913E-4F91-AFAC-C8D28356F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8D1A-9B9B-4D97-A9A9-F0DC7B9E5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estaña marcadora">
            <a:extLst>
              <a:ext uri="{FF2B5EF4-FFF2-40B4-BE49-F238E27FC236}">
                <a16:creationId xmlns:a16="http://schemas.microsoft.com/office/drawing/2014/main" id="{028469B8-0DA1-489C-8D4C-3A5D8EB0BC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910525"/>
              </p:ext>
            </p:extLst>
          </p:nvPr>
        </p:nvGraphicFramePr>
        <p:xfrm>
          <a:off x="1637939" y="139447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4" name="botón - haz clc">
            <a:extLst>
              <a:ext uri="{FF2B5EF4-FFF2-40B4-BE49-F238E27FC236}">
                <a16:creationId xmlns:a16="http://schemas.microsoft.com/office/drawing/2014/main" id="{177660B5-A909-435C-8700-A6D0A6F0BF65}"/>
              </a:ext>
            </a:extLst>
          </p:cNvPr>
          <p:cNvGrpSpPr/>
          <p:nvPr/>
        </p:nvGrpSpPr>
        <p:grpSpPr>
          <a:xfrm>
            <a:off x="1447800" y="4724400"/>
            <a:ext cx="914400" cy="914400"/>
            <a:chOff x="1447800" y="4724400"/>
            <a:chExt cx="914400" cy="914400"/>
          </a:xfrm>
          <a:solidFill>
            <a:srgbClr val="3737FF"/>
          </a:solidFill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6933924-B9D3-4F97-A094-29F342DD9037}"/>
                </a:ext>
              </a:extLst>
            </p:cNvPr>
            <p:cNvGrpSpPr/>
            <p:nvPr/>
          </p:nvGrpSpPr>
          <p:grpSpPr>
            <a:xfrm>
              <a:off x="1447800" y="4724400"/>
              <a:ext cx="914400" cy="914400"/>
              <a:chOff x="1447800" y="4724400"/>
              <a:chExt cx="914400" cy="914400"/>
            </a:xfrm>
            <a:grpFill/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475871D-7D44-4953-9D3B-303B4BCD9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47800" y="4724400"/>
                <a:ext cx="914400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0016D71-DA33-4C4C-8CC6-1A5620CDF3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39240" y="4819862"/>
                <a:ext cx="731520" cy="73152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5F99E4-D4B2-40FE-B8CB-E74F9113EC72}"/>
                </a:ext>
              </a:extLst>
            </p:cNvPr>
            <p:cNvSpPr txBox="1"/>
            <p:nvPr/>
          </p:nvSpPr>
          <p:spPr>
            <a:xfrm>
              <a:off x="1637939" y="4919990"/>
              <a:ext cx="5341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effectLst>
                    <a:innerShdw blurRad="114300">
                      <a:prstClr val="black"/>
                    </a:innerShdw>
                  </a:effectLst>
                </a:rPr>
                <a:t>HAZ 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  <a:effectLst>
                    <a:innerShdw blurRad="114300">
                      <a:prstClr val="black"/>
                    </a:innerShdw>
                  </a:effectLst>
                </a:rPr>
                <a:t>CLIC</a:t>
              </a:r>
            </a:p>
          </p:txBody>
        </p:sp>
      </p:grpSp>
      <p:pic>
        <p:nvPicPr>
          <p:cNvPr id="15" name="Sonido ruleta 2">
            <a:hlinkClick r:id="" action="ppaction://media"/>
            <a:extLst>
              <a:ext uri="{FF2B5EF4-FFF2-40B4-BE49-F238E27FC236}">
                <a16:creationId xmlns:a16="http://schemas.microsoft.com/office/drawing/2014/main" id="{65726216-AD02-4246-A1F4-C2F63C9B68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035180" y="1600200"/>
            <a:ext cx="609600" cy="609600"/>
          </a:xfrm>
          <a:prstGeom prst="rect">
            <a:avLst/>
          </a:prstGeom>
        </p:spPr>
      </p:pic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A702D98B-927C-4D1C-AB47-218D09220D9B}"/>
              </a:ext>
            </a:extLst>
          </p:cNvPr>
          <p:cNvSpPr/>
          <p:nvPr/>
        </p:nvSpPr>
        <p:spPr>
          <a:xfrm rot="7518147">
            <a:off x="2712456" y="1926936"/>
            <a:ext cx="533400" cy="1600200"/>
          </a:xfrm>
          <a:prstGeom prst="triangle">
            <a:avLst/>
          </a:prstGeom>
          <a:solidFill>
            <a:srgbClr val="3737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0F997D-73D4-4160-AF02-CA18462EEE91}"/>
              </a:ext>
            </a:extLst>
          </p:cNvPr>
          <p:cNvSpPr txBox="1"/>
          <p:nvPr/>
        </p:nvSpPr>
        <p:spPr>
          <a:xfrm>
            <a:off x="1295400" y="345865"/>
            <a:ext cx="7634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rgbClr val="3737FF"/>
                </a:solidFill>
                <a:latin typeface="Amasis MT Pro Black" panose="02040A04050005020304" pitchFamily="18" charset="0"/>
              </a:rPr>
              <a:t>Ruleta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3737FF"/>
                </a:solidFill>
                <a:latin typeface="Amasis MT Pro Black" panose="02040A04050005020304" pitchFamily="18" charset="0"/>
              </a:rPr>
              <a:t> con los </a:t>
            </a:r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rgbClr val="3737FF"/>
                </a:solidFill>
                <a:latin typeface="Amasis MT Pro Black" panose="02040A04050005020304" pitchFamily="18" charset="0"/>
              </a:rPr>
              <a:t>verbos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3737FF"/>
                </a:solidFill>
                <a:latin typeface="Amasis MT Pro Black" panose="02040A04050005020304" pitchFamily="18" charset="0"/>
              </a:rPr>
              <a:t> del Cap. 1</a:t>
            </a:r>
          </a:p>
        </p:txBody>
      </p:sp>
    </p:spTree>
    <p:extLst>
      <p:ext uri="{BB962C8B-B14F-4D97-AF65-F5344CB8AC3E}">
        <p14:creationId xmlns:p14="http://schemas.microsoft.com/office/powerpoint/2010/main" val="89739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1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</Words>
  <Application>Microsoft Office PowerPoint</Application>
  <PresentationFormat>Widescreen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Amasis MT Pro Black</vt:lpstr>
      <vt:lpstr>Arial</vt:lpstr>
      <vt:lpstr>Calibri</vt:lpstr>
      <vt:lpstr>Calibri Light</vt:lpstr>
      <vt:lpstr>Cavolini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Lange</dc:creator>
  <cp:lastModifiedBy>Claudia Lange</cp:lastModifiedBy>
  <cp:revision>15</cp:revision>
  <dcterms:created xsi:type="dcterms:W3CDTF">2021-07-15T23:29:22Z</dcterms:created>
  <dcterms:modified xsi:type="dcterms:W3CDTF">2021-07-16T00:31:55Z</dcterms:modified>
</cp:coreProperties>
</file>