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65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23/05/2021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der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2060848"/>
            <a:ext cx="4917411" cy="491741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3" t="14798" r="10716"/>
          <a:stretch/>
        </p:blipFill>
        <p:spPr bwMode="auto">
          <a:xfrm>
            <a:off x="1990145" y="2610624"/>
            <a:ext cx="1704031" cy="205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uerda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013"/>
          <a:stretch/>
        </p:blipFill>
        <p:spPr>
          <a:xfrm>
            <a:off x="1362138" y="2615185"/>
            <a:ext cx="2307179" cy="530352"/>
          </a:xfrm>
          <a:prstGeom prst="rect">
            <a:avLst/>
          </a:prstGeom>
        </p:spPr>
      </p:pic>
      <p:pic>
        <p:nvPicPr>
          <p:cNvPr id="11" name="cara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39" b="34853"/>
          <a:stretch/>
        </p:blipFill>
        <p:spPr>
          <a:xfrm>
            <a:off x="1355005" y="3145537"/>
            <a:ext cx="2307179" cy="978407"/>
          </a:xfrm>
          <a:prstGeom prst="rect">
            <a:avLst/>
          </a:prstGeom>
        </p:spPr>
      </p:pic>
      <p:pic>
        <p:nvPicPr>
          <p:cNvPr id="12" name="cuerpo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6" b="17707"/>
          <a:stretch/>
        </p:blipFill>
        <p:spPr>
          <a:xfrm>
            <a:off x="1355005" y="4123944"/>
            <a:ext cx="2307179" cy="395609"/>
          </a:xfrm>
          <a:prstGeom prst="rect">
            <a:avLst/>
          </a:prstGeom>
        </p:spPr>
      </p:pic>
      <p:pic>
        <p:nvPicPr>
          <p:cNvPr id="13" name="pies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293"/>
          <a:stretch/>
        </p:blipFill>
        <p:spPr>
          <a:xfrm>
            <a:off x="1355005" y="4519553"/>
            <a:ext cx="2307179" cy="408530"/>
          </a:xfrm>
          <a:prstGeom prst="rect">
            <a:avLst/>
          </a:prstGeom>
        </p:spPr>
      </p:pic>
      <p:sp>
        <p:nvSpPr>
          <p:cNvPr id="6" name="letra A"/>
          <p:cNvSpPr/>
          <p:nvPr/>
        </p:nvSpPr>
        <p:spPr>
          <a:xfrm>
            <a:off x="4788024" y="2662090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a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8" name="letra D"/>
          <p:cNvSpPr/>
          <p:nvPr/>
        </p:nvSpPr>
        <p:spPr>
          <a:xfrm>
            <a:off x="7017268" y="2662090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d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3" name="letra S"/>
          <p:cNvSpPr/>
          <p:nvPr/>
        </p:nvSpPr>
        <p:spPr>
          <a:xfrm>
            <a:off x="4860032" y="4809926"/>
            <a:ext cx="489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s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52" name="letras excluidas"/>
          <p:cNvGrpSpPr/>
          <p:nvPr/>
        </p:nvGrpSpPr>
        <p:grpSpPr>
          <a:xfrm>
            <a:off x="4779056" y="2662090"/>
            <a:ext cx="4098728" cy="3778472"/>
            <a:chOff x="4779056" y="2662090"/>
            <a:chExt cx="4098728" cy="3778472"/>
          </a:xfrm>
        </p:grpSpPr>
        <p:sp>
          <p:nvSpPr>
            <p:cNvPr id="16" name="letra B"/>
            <p:cNvSpPr/>
            <p:nvPr/>
          </p:nvSpPr>
          <p:spPr>
            <a:xfrm>
              <a:off x="5535380" y="2662090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b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7" name="letra C"/>
            <p:cNvSpPr/>
            <p:nvPr/>
          </p:nvSpPr>
          <p:spPr>
            <a:xfrm>
              <a:off x="6282736" y="2662090"/>
              <a:ext cx="62869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c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9" name="letra G"/>
            <p:cNvSpPr/>
            <p:nvPr/>
          </p:nvSpPr>
          <p:spPr>
            <a:xfrm>
              <a:off x="4831280" y="3284984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g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0" name="letra H"/>
            <p:cNvSpPr/>
            <p:nvPr/>
          </p:nvSpPr>
          <p:spPr>
            <a:xfrm>
              <a:off x="5677169" y="3284984"/>
              <a:ext cx="5998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h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1" name="letra I"/>
            <p:cNvSpPr/>
            <p:nvPr/>
          </p:nvSpPr>
          <p:spPr>
            <a:xfrm>
              <a:off x="6481380" y="3284984"/>
              <a:ext cx="35137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i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2" name="letra J"/>
            <p:cNvSpPr/>
            <p:nvPr/>
          </p:nvSpPr>
          <p:spPr>
            <a:xfrm>
              <a:off x="7037126" y="3284984"/>
              <a:ext cx="36420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j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3" name="letra E"/>
            <p:cNvSpPr/>
            <p:nvPr/>
          </p:nvSpPr>
          <p:spPr>
            <a:xfrm>
              <a:off x="7764624" y="2662090"/>
              <a:ext cx="62869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e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4" name="letra F"/>
            <p:cNvSpPr/>
            <p:nvPr/>
          </p:nvSpPr>
          <p:spPr>
            <a:xfrm>
              <a:off x="8499154" y="2662090"/>
              <a:ext cx="37863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f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5" name="letra K"/>
            <p:cNvSpPr/>
            <p:nvPr/>
          </p:nvSpPr>
          <p:spPr>
            <a:xfrm>
              <a:off x="7605696" y="3284984"/>
              <a:ext cx="58702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k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6" name="letra L"/>
            <p:cNvSpPr/>
            <p:nvPr/>
          </p:nvSpPr>
          <p:spPr>
            <a:xfrm>
              <a:off x="8397085" y="3284984"/>
              <a:ext cx="35137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cap="none" spc="0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l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7" name="letra M"/>
            <p:cNvSpPr/>
            <p:nvPr/>
          </p:nvSpPr>
          <p:spPr>
            <a:xfrm>
              <a:off x="4779056" y="4077072"/>
              <a:ext cx="83548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m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8" name="letra N"/>
            <p:cNvSpPr/>
            <p:nvPr/>
          </p:nvSpPr>
          <p:spPr>
            <a:xfrm>
              <a:off x="5672234" y="4077072"/>
              <a:ext cx="5998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n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9" name="letra O"/>
            <p:cNvSpPr/>
            <p:nvPr/>
          </p:nvSpPr>
          <p:spPr>
            <a:xfrm>
              <a:off x="6329771" y="4077072"/>
              <a:ext cx="62869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o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0" name="letra P"/>
            <p:cNvSpPr/>
            <p:nvPr/>
          </p:nvSpPr>
          <p:spPr>
            <a:xfrm>
              <a:off x="7016162" y="4077072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p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1" name="letra Q"/>
            <p:cNvSpPr/>
            <p:nvPr/>
          </p:nvSpPr>
          <p:spPr>
            <a:xfrm>
              <a:off x="7715377" y="4077072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q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2" name="letra R"/>
            <p:cNvSpPr/>
            <p:nvPr/>
          </p:nvSpPr>
          <p:spPr>
            <a:xfrm>
              <a:off x="8414592" y="4077072"/>
              <a:ext cx="40588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r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4" name="letra T"/>
            <p:cNvSpPr/>
            <p:nvPr/>
          </p:nvSpPr>
          <p:spPr>
            <a:xfrm>
              <a:off x="5466272" y="4809926"/>
              <a:ext cx="39305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t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5" name="letra U"/>
            <p:cNvSpPr/>
            <p:nvPr/>
          </p:nvSpPr>
          <p:spPr>
            <a:xfrm>
              <a:off x="5976332" y="4809926"/>
              <a:ext cx="5998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u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6" name="letra V"/>
            <p:cNvSpPr/>
            <p:nvPr/>
          </p:nvSpPr>
          <p:spPr>
            <a:xfrm>
              <a:off x="6693180" y="4809926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v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7" name="letra W"/>
            <p:cNvSpPr/>
            <p:nvPr/>
          </p:nvSpPr>
          <p:spPr>
            <a:xfrm>
              <a:off x="7382777" y="4809926"/>
              <a:ext cx="73930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w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8" name="letra X"/>
            <p:cNvSpPr/>
            <p:nvPr/>
          </p:nvSpPr>
          <p:spPr>
            <a:xfrm>
              <a:off x="8239086" y="4809926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cap="none" spc="0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x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9" name="letra Y"/>
            <p:cNvSpPr/>
            <p:nvPr/>
          </p:nvSpPr>
          <p:spPr>
            <a:xfrm>
              <a:off x="4819933" y="5517232"/>
              <a:ext cx="58702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cap="none" spc="0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y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40" name="letra Z"/>
            <p:cNvSpPr/>
            <p:nvPr/>
          </p:nvSpPr>
          <p:spPr>
            <a:xfrm>
              <a:off x="5419761" y="5517232"/>
              <a:ext cx="50366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z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cxnSp>
        <p:nvCxnSpPr>
          <p:cNvPr id="45" name="44 Conector recto"/>
          <p:cNvCxnSpPr/>
          <p:nvPr/>
        </p:nvCxnSpPr>
        <p:spPr>
          <a:xfrm>
            <a:off x="827584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1844080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2842160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Rectángulo"/>
          <p:cNvSpPr/>
          <p:nvPr/>
        </p:nvSpPr>
        <p:spPr>
          <a:xfrm>
            <a:off x="1015014" y="476672"/>
            <a:ext cx="489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s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1955367" y="502960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a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2953447" y="509824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d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6" name="boton"/>
          <p:cNvSpPr/>
          <p:nvPr/>
        </p:nvSpPr>
        <p:spPr>
          <a:xfrm>
            <a:off x="110226" y="149784"/>
            <a:ext cx="726627" cy="72008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6602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50" grpId="0"/>
      <p:bldP spid="50" grpId="1"/>
      <p:bldP spid="51" grpId="0"/>
      <p:bldP spid="5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der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2060848"/>
            <a:ext cx="4917411" cy="491741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3" t="14798" r="10716"/>
          <a:stretch/>
        </p:blipFill>
        <p:spPr bwMode="auto">
          <a:xfrm>
            <a:off x="1990145" y="2610624"/>
            <a:ext cx="1704031" cy="205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uerda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013"/>
          <a:stretch/>
        </p:blipFill>
        <p:spPr>
          <a:xfrm>
            <a:off x="1362138" y="2615185"/>
            <a:ext cx="2307179" cy="530352"/>
          </a:xfrm>
          <a:prstGeom prst="rect">
            <a:avLst/>
          </a:prstGeom>
        </p:spPr>
      </p:pic>
      <p:pic>
        <p:nvPicPr>
          <p:cNvPr id="11" name="cara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39" b="34853"/>
          <a:stretch/>
        </p:blipFill>
        <p:spPr>
          <a:xfrm>
            <a:off x="1355005" y="3145537"/>
            <a:ext cx="2307179" cy="978407"/>
          </a:xfrm>
          <a:prstGeom prst="rect">
            <a:avLst/>
          </a:prstGeom>
        </p:spPr>
      </p:pic>
      <p:pic>
        <p:nvPicPr>
          <p:cNvPr id="12" name="cuerpo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6" b="17707"/>
          <a:stretch/>
        </p:blipFill>
        <p:spPr>
          <a:xfrm>
            <a:off x="1355005" y="4123944"/>
            <a:ext cx="2307179" cy="395609"/>
          </a:xfrm>
          <a:prstGeom prst="rect">
            <a:avLst/>
          </a:prstGeom>
        </p:spPr>
      </p:pic>
      <p:pic>
        <p:nvPicPr>
          <p:cNvPr id="13" name="pies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293"/>
          <a:stretch/>
        </p:blipFill>
        <p:spPr>
          <a:xfrm>
            <a:off x="1355005" y="4519553"/>
            <a:ext cx="2307179" cy="408530"/>
          </a:xfrm>
          <a:prstGeom prst="rect">
            <a:avLst/>
          </a:prstGeom>
        </p:spPr>
      </p:pic>
      <p:sp>
        <p:nvSpPr>
          <p:cNvPr id="6" name="letra A"/>
          <p:cNvSpPr/>
          <p:nvPr/>
        </p:nvSpPr>
        <p:spPr>
          <a:xfrm>
            <a:off x="4788024" y="2662090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a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0" name="letra H"/>
          <p:cNvSpPr/>
          <p:nvPr/>
        </p:nvSpPr>
        <p:spPr>
          <a:xfrm>
            <a:off x="5677169" y="3284984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h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0" name="letra P"/>
          <p:cNvSpPr/>
          <p:nvPr/>
        </p:nvSpPr>
        <p:spPr>
          <a:xfrm>
            <a:off x="7016162" y="4077072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p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9" name="letra Y"/>
          <p:cNvSpPr/>
          <p:nvPr/>
        </p:nvSpPr>
        <p:spPr>
          <a:xfrm>
            <a:off x="4819933" y="5517232"/>
            <a:ext cx="587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y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" name="letras excluidas"/>
          <p:cNvGrpSpPr/>
          <p:nvPr/>
        </p:nvGrpSpPr>
        <p:grpSpPr>
          <a:xfrm>
            <a:off x="4779056" y="2662090"/>
            <a:ext cx="4098728" cy="3778472"/>
            <a:chOff x="4779056" y="2662090"/>
            <a:chExt cx="4098728" cy="3778472"/>
          </a:xfrm>
        </p:grpSpPr>
        <p:sp>
          <p:nvSpPr>
            <p:cNvPr id="16" name="letra B"/>
            <p:cNvSpPr/>
            <p:nvPr/>
          </p:nvSpPr>
          <p:spPr>
            <a:xfrm>
              <a:off x="5535380" y="2662090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b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7" name="letra C"/>
            <p:cNvSpPr/>
            <p:nvPr/>
          </p:nvSpPr>
          <p:spPr>
            <a:xfrm>
              <a:off x="6282736" y="2662090"/>
              <a:ext cx="62869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c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8" name="letra D"/>
            <p:cNvSpPr/>
            <p:nvPr/>
          </p:nvSpPr>
          <p:spPr>
            <a:xfrm>
              <a:off x="7017268" y="2662090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cap="none" spc="0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d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9" name="letra G"/>
            <p:cNvSpPr/>
            <p:nvPr/>
          </p:nvSpPr>
          <p:spPr>
            <a:xfrm>
              <a:off x="4831280" y="3284984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g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1" name="letra I"/>
            <p:cNvSpPr/>
            <p:nvPr/>
          </p:nvSpPr>
          <p:spPr>
            <a:xfrm>
              <a:off x="6481380" y="3284984"/>
              <a:ext cx="35137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i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2" name="letra J"/>
            <p:cNvSpPr/>
            <p:nvPr/>
          </p:nvSpPr>
          <p:spPr>
            <a:xfrm>
              <a:off x="7037126" y="3284984"/>
              <a:ext cx="36420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j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3" name="letra E"/>
            <p:cNvSpPr/>
            <p:nvPr/>
          </p:nvSpPr>
          <p:spPr>
            <a:xfrm>
              <a:off x="7764624" y="2662090"/>
              <a:ext cx="62869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e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4" name="letra F"/>
            <p:cNvSpPr/>
            <p:nvPr/>
          </p:nvSpPr>
          <p:spPr>
            <a:xfrm>
              <a:off x="8499154" y="2662090"/>
              <a:ext cx="37863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f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5" name="letra K"/>
            <p:cNvSpPr/>
            <p:nvPr/>
          </p:nvSpPr>
          <p:spPr>
            <a:xfrm>
              <a:off x="7605696" y="3284984"/>
              <a:ext cx="58702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k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6" name="letra L"/>
            <p:cNvSpPr/>
            <p:nvPr/>
          </p:nvSpPr>
          <p:spPr>
            <a:xfrm>
              <a:off x="8397085" y="3284984"/>
              <a:ext cx="35137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cap="none" spc="0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l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7" name="letra M"/>
            <p:cNvSpPr/>
            <p:nvPr/>
          </p:nvSpPr>
          <p:spPr>
            <a:xfrm>
              <a:off x="4779056" y="4077072"/>
              <a:ext cx="83548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m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8" name="letra N"/>
            <p:cNvSpPr/>
            <p:nvPr/>
          </p:nvSpPr>
          <p:spPr>
            <a:xfrm>
              <a:off x="5672234" y="4077072"/>
              <a:ext cx="5998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n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9" name="letra O"/>
            <p:cNvSpPr/>
            <p:nvPr/>
          </p:nvSpPr>
          <p:spPr>
            <a:xfrm>
              <a:off x="6329771" y="4077072"/>
              <a:ext cx="62869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o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1" name="letra Q"/>
            <p:cNvSpPr/>
            <p:nvPr/>
          </p:nvSpPr>
          <p:spPr>
            <a:xfrm>
              <a:off x="7715377" y="4077072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q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2" name="letra R"/>
            <p:cNvSpPr/>
            <p:nvPr/>
          </p:nvSpPr>
          <p:spPr>
            <a:xfrm>
              <a:off x="8414592" y="4077072"/>
              <a:ext cx="40588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r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3" name="letra S"/>
            <p:cNvSpPr/>
            <p:nvPr/>
          </p:nvSpPr>
          <p:spPr>
            <a:xfrm>
              <a:off x="4860032" y="4809926"/>
              <a:ext cx="48923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s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4" name="letra T"/>
            <p:cNvSpPr/>
            <p:nvPr/>
          </p:nvSpPr>
          <p:spPr>
            <a:xfrm>
              <a:off x="5466272" y="4809926"/>
              <a:ext cx="39305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t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5" name="letra U"/>
            <p:cNvSpPr/>
            <p:nvPr/>
          </p:nvSpPr>
          <p:spPr>
            <a:xfrm>
              <a:off x="5976332" y="4809926"/>
              <a:ext cx="5998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u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6" name="letra V"/>
            <p:cNvSpPr/>
            <p:nvPr/>
          </p:nvSpPr>
          <p:spPr>
            <a:xfrm>
              <a:off x="6693180" y="4809926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v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7" name="letra W"/>
            <p:cNvSpPr/>
            <p:nvPr/>
          </p:nvSpPr>
          <p:spPr>
            <a:xfrm>
              <a:off x="7382777" y="4809926"/>
              <a:ext cx="73930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w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8" name="letra X"/>
            <p:cNvSpPr/>
            <p:nvPr/>
          </p:nvSpPr>
          <p:spPr>
            <a:xfrm>
              <a:off x="8239086" y="4809926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cap="none" spc="0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x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40" name="letra Z"/>
            <p:cNvSpPr/>
            <p:nvPr/>
          </p:nvSpPr>
          <p:spPr>
            <a:xfrm>
              <a:off x="5419761" y="5517232"/>
              <a:ext cx="50366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z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cxnSp>
        <p:nvCxnSpPr>
          <p:cNvPr id="45" name="44 Conector recto"/>
          <p:cNvCxnSpPr/>
          <p:nvPr/>
        </p:nvCxnSpPr>
        <p:spPr>
          <a:xfrm>
            <a:off x="827584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1844080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2842160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boton"/>
          <p:cNvSpPr/>
          <p:nvPr/>
        </p:nvSpPr>
        <p:spPr>
          <a:xfrm>
            <a:off x="110226" y="149784"/>
            <a:ext cx="726627" cy="72008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41" name="40 Conector recto"/>
          <p:cNvCxnSpPr/>
          <p:nvPr/>
        </p:nvCxnSpPr>
        <p:spPr>
          <a:xfrm>
            <a:off x="3877251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4893747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letra H"/>
          <p:cNvSpPr/>
          <p:nvPr/>
        </p:nvSpPr>
        <p:spPr>
          <a:xfrm>
            <a:off x="959710" y="509824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h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4" name="letra A"/>
          <p:cNvSpPr/>
          <p:nvPr/>
        </p:nvSpPr>
        <p:spPr>
          <a:xfrm>
            <a:off x="1955367" y="509824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a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2" name="letra P"/>
          <p:cNvSpPr/>
          <p:nvPr/>
        </p:nvSpPr>
        <p:spPr>
          <a:xfrm>
            <a:off x="2842160" y="404664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p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3" name="letra P"/>
          <p:cNvSpPr/>
          <p:nvPr/>
        </p:nvSpPr>
        <p:spPr>
          <a:xfrm>
            <a:off x="3988538" y="408199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p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4" name="letra Y"/>
          <p:cNvSpPr/>
          <p:nvPr/>
        </p:nvSpPr>
        <p:spPr>
          <a:xfrm>
            <a:off x="5032285" y="417438"/>
            <a:ext cx="587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y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00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43" grpId="0"/>
      <p:bldP spid="43" grpId="1"/>
      <p:bldP spid="44" grpId="0"/>
      <p:bldP spid="44" grpId="1"/>
      <p:bldP spid="52" grpId="0"/>
      <p:bldP spid="52" grpId="1"/>
      <p:bldP spid="53" grpId="0"/>
      <p:bldP spid="53" grpId="1"/>
      <p:bldP spid="54" grpId="0"/>
      <p:bldP spid="5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der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2060848"/>
            <a:ext cx="4917411" cy="491741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3" t="14798" r="10716"/>
          <a:stretch/>
        </p:blipFill>
        <p:spPr bwMode="auto">
          <a:xfrm>
            <a:off x="1990145" y="2610624"/>
            <a:ext cx="1704031" cy="205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uerda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013"/>
          <a:stretch/>
        </p:blipFill>
        <p:spPr>
          <a:xfrm>
            <a:off x="1362138" y="2615185"/>
            <a:ext cx="2307179" cy="530352"/>
          </a:xfrm>
          <a:prstGeom prst="rect">
            <a:avLst/>
          </a:prstGeom>
        </p:spPr>
      </p:pic>
      <p:pic>
        <p:nvPicPr>
          <p:cNvPr id="11" name="cara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39" b="34853"/>
          <a:stretch/>
        </p:blipFill>
        <p:spPr>
          <a:xfrm>
            <a:off x="1355005" y="3145537"/>
            <a:ext cx="2307179" cy="978407"/>
          </a:xfrm>
          <a:prstGeom prst="rect">
            <a:avLst/>
          </a:prstGeom>
        </p:spPr>
      </p:pic>
      <p:pic>
        <p:nvPicPr>
          <p:cNvPr id="12" name="cuerpo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6" b="17707"/>
          <a:stretch/>
        </p:blipFill>
        <p:spPr>
          <a:xfrm>
            <a:off x="1355005" y="4123944"/>
            <a:ext cx="2307179" cy="395609"/>
          </a:xfrm>
          <a:prstGeom prst="rect">
            <a:avLst/>
          </a:prstGeom>
        </p:spPr>
      </p:pic>
      <p:pic>
        <p:nvPicPr>
          <p:cNvPr id="13" name="pies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293"/>
          <a:stretch/>
        </p:blipFill>
        <p:spPr>
          <a:xfrm>
            <a:off x="1355005" y="4519553"/>
            <a:ext cx="2307179" cy="408530"/>
          </a:xfrm>
          <a:prstGeom prst="rect">
            <a:avLst/>
          </a:prstGeom>
        </p:spPr>
      </p:pic>
      <p:sp>
        <p:nvSpPr>
          <p:cNvPr id="6" name="letra A"/>
          <p:cNvSpPr/>
          <p:nvPr/>
        </p:nvSpPr>
        <p:spPr>
          <a:xfrm>
            <a:off x="4788024" y="2662090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a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7" name="letra C"/>
          <p:cNvSpPr/>
          <p:nvPr/>
        </p:nvSpPr>
        <p:spPr>
          <a:xfrm>
            <a:off x="6282736" y="2662090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c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8" name="letra D"/>
          <p:cNvSpPr/>
          <p:nvPr/>
        </p:nvSpPr>
        <p:spPr>
          <a:xfrm>
            <a:off x="7017268" y="2662090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d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3" name="letra E"/>
          <p:cNvSpPr/>
          <p:nvPr/>
        </p:nvSpPr>
        <p:spPr>
          <a:xfrm>
            <a:off x="7764624" y="2662090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e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2" name="letra R"/>
          <p:cNvSpPr/>
          <p:nvPr/>
        </p:nvSpPr>
        <p:spPr>
          <a:xfrm>
            <a:off x="8414592" y="4077072"/>
            <a:ext cx="405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r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3" name="letra S"/>
          <p:cNvSpPr/>
          <p:nvPr/>
        </p:nvSpPr>
        <p:spPr>
          <a:xfrm>
            <a:off x="4860032" y="4809926"/>
            <a:ext cx="489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s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" name="letras excluidas"/>
          <p:cNvGrpSpPr/>
          <p:nvPr/>
        </p:nvGrpSpPr>
        <p:grpSpPr>
          <a:xfrm>
            <a:off x="4779056" y="2662090"/>
            <a:ext cx="4098728" cy="3778472"/>
            <a:chOff x="4779056" y="2662090"/>
            <a:chExt cx="4098728" cy="3778472"/>
          </a:xfrm>
        </p:grpSpPr>
        <p:sp>
          <p:nvSpPr>
            <p:cNvPr id="16" name="letra B"/>
            <p:cNvSpPr/>
            <p:nvPr/>
          </p:nvSpPr>
          <p:spPr>
            <a:xfrm>
              <a:off x="5535380" y="2662090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b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9" name="letra G"/>
            <p:cNvSpPr/>
            <p:nvPr/>
          </p:nvSpPr>
          <p:spPr>
            <a:xfrm>
              <a:off x="4831280" y="3284984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g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0" name="letra H"/>
            <p:cNvSpPr/>
            <p:nvPr/>
          </p:nvSpPr>
          <p:spPr>
            <a:xfrm>
              <a:off x="5677169" y="3284984"/>
              <a:ext cx="5998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h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1" name="letra I"/>
            <p:cNvSpPr/>
            <p:nvPr/>
          </p:nvSpPr>
          <p:spPr>
            <a:xfrm>
              <a:off x="6481380" y="3284984"/>
              <a:ext cx="35137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i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2" name="letra J"/>
            <p:cNvSpPr/>
            <p:nvPr/>
          </p:nvSpPr>
          <p:spPr>
            <a:xfrm>
              <a:off x="7037126" y="3284984"/>
              <a:ext cx="36420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j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4" name="letra F"/>
            <p:cNvSpPr/>
            <p:nvPr/>
          </p:nvSpPr>
          <p:spPr>
            <a:xfrm>
              <a:off x="8499154" y="2662090"/>
              <a:ext cx="37863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f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5" name="letra K"/>
            <p:cNvSpPr/>
            <p:nvPr/>
          </p:nvSpPr>
          <p:spPr>
            <a:xfrm>
              <a:off x="7605696" y="3284984"/>
              <a:ext cx="58702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k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6" name="letra L"/>
            <p:cNvSpPr/>
            <p:nvPr/>
          </p:nvSpPr>
          <p:spPr>
            <a:xfrm>
              <a:off x="8397085" y="3284984"/>
              <a:ext cx="35137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cap="none" spc="0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l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7" name="letra M"/>
            <p:cNvSpPr/>
            <p:nvPr/>
          </p:nvSpPr>
          <p:spPr>
            <a:xfrm>
              <a:off x="4779056" y="4077072"/>
              <a:ext cx="83548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m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8" name="letra N"/>
            <p:cNvSpPr/>
            <p:nvPr/>
          </p:nvSpPr>
          <p:spPr>
            <a:xfrm>
              <a:off x="5672234" y="4077072"/>
              <a:ext cx="5998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n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9" name="letra O"/>
            <p:cNvSpPr/>
            <p:nvPr/>
          </p:nvSpPr>
          <p:spPr>
            <a:xfrm>
              <a:off x="6329771" y="4077072"/>
              <a:ext cx="62869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o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0" name="letra P"/>
            <p:cNvSpPr/>
            <p:nvPr/>
          </p:nvSpPr>
          <p:spPr>
            <a:xfrm>
              <a:off x="7016162" y="4077072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p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1" name="letra Q"/>
            <p:cNvSpPr/>
            <p:nvPr/>
          </p:nvSpPr>
          <p:spPr>
            <a:xfrm>
              <a:off x="7715377" y="4077072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q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4" name="letra T"/>
            <p:cNvSpPr/>
            <p:nvPr/>
          </p:nvSpPr>
          <p:spPr>
            <a:xfrm>
              <a:off x="5466272" y="4809926"/>
              <a:ext cx="39305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t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5" name="letra U"/>
            <p:cNvSpPr/>
            <p:nvPr/>
          </p:nvSpPr>
          <p:spPr>
            <a:xfrm>
              <a:off x="5976332" y="4809926"/>
              <a:ext cx="5998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u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6" name="letra V"/>
            <p:cNvSpPr/>
            <p:nvPr/>
          </p:nvSpPr>
          <p:spPr>
            <a:xfrm>
              <a:off x="6693180" y="4809926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v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7" name="letra W"/>
            <p:cNvSpPr/>
            <p:nvPr/>
          </p:nvSpPr>
          <p:spPr>
            <a:xfrm>
              <a:off x="7382777" y="4809926"/>
              <a:ext cx="73930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w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8" name="letra X"/>
            <p:cNvSpPr/>
            <p:nvPr/>
          </p:nvSpPr>
          <p:spPr>
            <a:xfrm>
              <a:off x="8239086" y="4809926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cap="none" spc="0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x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9" name="letra Y"/>
            <p:cNvSpPr/>
            <p:nvPr/>
          </p:nvSpPr>
          <p:spPr>
            <a:xfrm>
              <a:off x="4819933" y="5517232"/>
              <a:ext cx="58702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cap="none" spc="0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y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40" name="letra Z"/>
            <p:cNvSpPr/>
            <p:nvPr/>
          </p:nvSpPr>
          <p:spPr>
            <a:xfrm>
              <a:off x="5419761" y="5517232"/>
              <a:ext cx="50366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z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cxnSp>
        <p:nvCxnSpPr>
          <p:cNvPr id="45" name="44 Conector recto"/>
          <p:cNvCxnSpPr/>
          <p:nvPr/>
        </p:nvCxnSpPr>
        <p:spPr>
          <a:xfrm>
            <a:off x="827584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1844080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2842160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boton"/>
          <p:cNvSpPr/>
          <p:nvPr/>
        </p:nvSpPr>
        <p:spPr>
          <a:xfrm>
            <a:off x="110226" y="149784"/>
            <a:ext cx="726627" cy="72008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41" name="40 Conector recto"/>
          <p:cNvCxnSpPr/>
          <p:nvPr/>
        </p:nvCxnSpPr>
        <p:spPr>
          <a:xfrm>
            <a:off x="3877251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4893747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5840030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letra S"/>
          <p:cNvSpPr/>
          <p:nvPr/>
        </p:nvSpPr>
        <p:spPr>
          <a:xfrm>
            <a:off x="1015014" y="476672"/>
            <a:ext cx="489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s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1" name="letra C"/>
          <p:cNvSpPr/>
          <p:nvPr/>
        </p:nvSpPr>
        <p:spPr>
          <a:xfrm>
            <a:off x="1961779" y="476672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c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5" name="letra A"/>
          <p:cNvSpPr/>
          <p:nvPr/>
        </p:nvSpPr>
        <p:spPr>
          <a:xfrm>
            <a:off x="2953447" y="476672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a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6" name="letra R"/>
          <p:cNvSpPr/>
          <p:nvPr/>
        </p:nvSpPr>
        <p:spPr>
          <a:xfrm>
            <a:off x="4073011" y="491003"/>
            <a:ext cx="405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r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7" name="letra E"/>
          <p:cNvSpPr/>
          <p:nvPr/>
        </p:nvSpPr>
        <p:spPr>
          <a:xfrm>
            <a:off x="5047741" y="476672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e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8" name="letra D"/>
          <p:cNvSpPr/>
          <p:nvPr/>
        </p:nvSpPr>
        <p:spPr>
          <a:xfrm>
            <a:off x="5951873" y="476672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d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67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50" grpId="0"/>
      <p:bldP spid="50" grpId="1"/>
      <p:bldP spid="51" grpId="0"/>
      <p:bldP spid="51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der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2060848"/>
            <a:ext cx="4917411" cy="491741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3" t="14798" r="10716"/>
          <a:stretch/>
        </p:blipFill>
        <p:spPr bwMode="auto">
          <a:xfrm>
            <a:off x="1990145" y="2610624"/>
            <a:ext cx="1704031" cy="205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uerda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013"/>
          <a:stretch/>
        </p:blipFill>
        <p:spPr>
          <a:xfrm>
            <a:off x="1362138" y="2615185"/>
            <a:ext cx="2307179" cy="530352"/>
          </a:xfrm>
          <a:prstGeom prst="rect">
            <a:avLst/>
          </a:prstGeom>
        </p:spPr>
      </p:pic>
      <p:pic>
        <p:nvPicPr>
          <p:cNvPr id="11" name="cara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39" b="34853"/>
          <a:stretch/>
        </p:blipFill>
        <p:spPr>
          <a:xfrm>
            <a:off x="1355005" y="3145537"/>
            <a:ext cx="2307179" cy="978407"/>
          </a:xfrm>
          <a:prstGeom prst="rect">
            <a:avLst/>
          </a:prstGeom>
        </p:spPr>
      </p:pic>
      <p:pic>
        <p:nvPicPr>
          <p:cNvPr id="12" name="cuerpo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6" b="17707"/>
          <a:stretch/>
        </p:blipFill>
        <p:spPr>
          <a:xfrm>
            <a:off x="1355005" y="4123944"/>
            <a:ext cx="2307179" cy="395609"/>
          </a:xfrm>
          <a:prstGeom prst="rect">
            <a:avLst/>
          </a:prstGeom>
        </p:spPr>
      </p:pic>
      <p:pic>
        <p:nvPicPr>
          <p:cNvPr id="13" name="pies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293"/>
          <a:stretch/>
        </p:blipFill>
        <p:spPr>
          <a:xfrm>
            <a:off x="1355005" y="4519553"/>
            <a:ext cx="2307179" cy="408530"/>
          </a:xfrm>
          <a:prstGeom prst="rect">
            <a:avLst/>
          </a:prstGeom>
        </p:spPr>
      </p:pic>
      <p:sp>
        <p:nvSpPr>
          <p:cNvPr id="6" name="letra A"/>
          <p:cNvSpPr/>
          <p:nvPr/>
        </p:nvSpPr>
        <p:spPr>
          <a:xfrm>
            <a:off x="4788024" y="2662090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a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9" name="letra G"/>
          <p:cNvSpPr/>
          <p:nvPr/>
        </p:nvSpPr>
        <p:spPr>
          <a:xfrm>
            <a:off x="4831280" y="3284984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8" name="letra N"/>
          <p:cNvSpPr/>
          <p:nvPr/>
        </p:nvSpPr>
        <p:spPr>
          <a:xfrm>
            <a:off x="5672234" y="4077072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n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2" name="letra R"/>
          <p:cNvSpPr/>
          <p:nvPr/>
        </p:nvSpPr>
        <p:spPr>
          <a:xfrm>
            <a:off x="8414592" y="4077072"/>
            <a:ext cx="405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r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9" name="letra Y"/>
          <p:cNvSpPr/>
          <p:nvPr/>
        </p:nvSpPr>
        <p:spPr>
          <a:xfrm>
            <a:off x="4819933" y="5517232"/>
            <a:ext cx="587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y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" name="letras excluidas"/>
          <p:cNvGrpSpPr/>
          <p:nvPr/>
        </p:nvGrpSpPr>
        <p:grpSpPr>
          <a:xfrm>
            <a:off x="4779056" y="2662090"/>
            <a:ext cx="4098728" cy="3778472"/>
            <a:chOff x="4779056" y="2662090"/>
            <a:chExt cx="4098728" cy="3778472"/>
          </a:xfrm>
        </p:grpSpPr>
        <p:sp>
          <p:nvSpPr>
            <p:cNvPr id="16" name="letra B"/>
            <p:cNvSpPr/>
            <p:nvPr/>
          </p:nvSpPr>
          <p:spPr>
            <a:xfrm>
              <a:off x="5535380" y="2662090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b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7" name="letra C"/>
            <p:cNvSpPr/>
            <p:nvPr/>
          </p:nvSpPr>
          <p:spPr>
            <a:xfrm>
              <a:off x="6282736" y="2662090"/>
              <a:ext cx="62869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c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8" name="letra D"/>
            <p:cNvSpPr/>
            <p:nvPr/>
          </p:nvSpPr>
          <p:spPr>
            <a:xfrm>
              <a:off x="7017268" y="2662090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cap="none" spc="0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d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0" name="letra H"/>
            <p:cNvSpPr/>
            <p:nvPr/>
          </p:nvSpPr>
          <p:spPr>
            <a:xfrm>
              <a:off x="5677169" y="3284984"/>
              <a:ext cx="5998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h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1" name="letra I"/>
            <p:cNvSpPr/>
            <p:nvPr/>
          </p:nvSpPr>
          <p:spPr>
            <a:xfrm>
              <a:off x="6481380" y="3284984"/>
              <a:ext cx="35137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i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2" name="letra J"/>
            <p:cNvSpPr/>
            <p:nvPr/>
          </p:nvSpPr>
          <p:spPr>
            <a:xfrm>
              <a:off x="7037126" y="3284984"/>
              <a:ext cx="36420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j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3" name="letra E"/>
            <p:cNvSpPr/>
            <p:nvPr/>
          </p:nvSpPr>
          <p:spPr>
            <a:xfrm>
              <a:off x="7764624" y="2662090"/>
              <a:ext cx="62869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e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4" name="letra F"/>
            <p:cNvSpPr/>
            <p:nvPr/>
          </p:nvSpPr>
          <p:spPr>
            <a:xfrm>
              <a:off x="8499154" y="2662090"/>
              <a:ext cx="37863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f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5" name="letra K"/>
            <p:cNvSpPr/>
            <p:nvPr/>
          </p:nvSpPr>
          <p:spPr>
            <a:xfrm>
              <a:off x="7605696" y="3284984"/>
              <a:ext cx="58702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k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6" name="letra L"/>
            <p:cNvSpPr/>
            <p:nvPr/>
          </p:nvSpPr>
          <p:spPr>
            <a:xfrm>
              <a:off x="8397085" y="3284984"/>
              <a:ext cx="35137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cap="none" spc="0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l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7" name="letra M"/>
            <p:cNvSpPr/>
            <p:nvPr/>
          </p:nvSpPr>
          <p:spPr>
            <a:xfrm>
              <a:off x="4779056" y="4077072"/>
              <a:ext cx="83548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m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9" name="letra O"/>
            <p:cNvSpPr/>
            <p:nvPr/>
          </p:nvSpPr>
          <p:spPr>
            <a:xfrm>
              <a:off x="6329771" y="4077072"/>
              <a:ext cx="62869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o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0" name="letra P"/>
            <p:cNvSpPr/>
            <p:nvPr/>
          </p:nvSpPr>
          <p:spPr>
            <a:xfrm>
              <a:off x="7016162" y="4077072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p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1" name="letra Q"/>
            <p:cNvSpPr/>
            <p:nvPr/>
          </p:nvSpPr>
          <p:spPr>
            <a:xfrm>
              <a:off x="7715377" y="4077072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q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3" name="letra S"/>
            <p:cNvSpPr/>
            <p:nvPr/>
          </p:nvSpPr>
          <p:spPr>
            <a:xfrm>
              <a:off x="4860032" y="4809926"/>
              <a:ext cx="48923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s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4" name="letra T"/>
            <p:cNvSpPr/>
            <p:nvPr/>
          </p:nvSpPr>
          <p:spPr>
            <a:xfrm>
              <a:off x="5466272" y="4809926"/>
              <a:ext cx="39305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t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5" name="letra U"/>
            <p:cNvSpPr/>
            <p:nvPr/>
          </p:nvSpPr>
          <p:spPr>
            <a:xfrm>
              <a:off x="5976332" y="4809926"/>
              <a:ext cx="5998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u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6" name="letra V"/>
            <p:cNvSpPr/>
            <p:nvPr/>
          </p:nvSpPr>
          <p:spPr>
            <a:xfrm>
              <a:off x="6693180" y="4809926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v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7" name="letra W"/>
            <p:cNvSpPr/>
            <p:nvPr/>
          </p:nvSpPr>
          <p:spPr>
            <a:xfrm>
              <a:off x="7382777" y="4809926"/>
              <a:ext cx="73930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w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8" name="letra X"/>
            <p:cNvSpPr/>
            <p:nvPr/>
          </p:nvSpPr>
          <p:spPr>
            <a:xfrm>
              <a:off x="8239086" y="4809926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cap="none" spc="0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x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40" name="letra Z"/>
            <p:cNvSpPr/>
            <p:nvPr/>
          </p:nvSpPr>
          <p:spPr>
            <a:xfrm>
              <a:off x="5419761" y="5517232"/>
              <a:ext cx="50366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z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cxnSp>
        <p:nvCxnSpPr>
          <p:cNvPr id="45" name="44 Conector recto"/>
          <p:cNvCxnSpPr/>
          <p:nvPr/>
        </p:nvCxnSpPr>
        <p:spPr>
          <a:xfrm>
            <a:off x="827584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1844080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2842160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boton"/>
          <p:cNvSpPr/>
          <p:nvPr/>
        </p:nvSpPr>
        <p:spPr>
          <a:xfrm>
            <a:off x="110226" y="149784"/>
            <a:ext cx="726627" cy="72008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41" name="40 Conector recto"/>
          <p:cNvCxnSpPr/>
          <p:nvPr/>
        </p:nvCxnSpPr>
        <p:spPr>
          <a:xfrm>
            <a:off x="3877251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4893747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letra A"/>
          <p:cNvSpPr/>
          <p:nvPr/>
        </p:nvSpPr>
        <p:spPr>
          <a:xfrm>
            <a:off x="938871" y="509824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a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1" name="letra N"/>
          <p:cNvSpPr/>
          <p:nvPr/>
        </p:nvSpPr>
        <p:spPr>
          <a:xfrm>
            <a:off x="1976206" y="509824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n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5" name="letra G"/>
          <p:cNvSpPr/>
          <p:nvPr/>
        </p:nvSpPr>
        <p:spPr>
          <a:xfrm>
            <a:off x="2953447" y="369232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6" name="letra R"/>
          <p:cNvSpPr/>
          <p:nvPr/>
        </p:nvSpPr>
        <p:spPr>
          <a:xfrm>
            <a:off x="4106359" y="508458"/>
            <a:ext cx="405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r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7" name="letra Y"/>
          <p:cNvSpPr/>
          <p:nvPr/>
        </p:nvSpPr>
        <p:spPr>
          <a:xfrm>
            <a:off x="5055758" y="408199"/>
            <a:ext cx="587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y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99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50" grpId="0"/>
      <p:bldP spid="50" grpId="1"/>
      <p:bldP spid="51" grpId="0"/>
      <p:bldP spid="51" grpId="1"/>
      <p:bldP spid="55" grpId="0"/>
      <p:bldP spid="55" grpId="1"/>
      <p:bldP spid="56" grpId="0"/>
      <p:bldP spid="56" grpId="1"/>
      <p:bldP spid="57" grpId="0"/>
      <p:bldP spid="5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der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2060848"/>
            <a:ext cx="4917411" cy="491741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3" t="14798" r="10716"/>
          <a:stretch/>
        </p:blipFill>
        <p:spPr bwMode="auto">
          <a:xfrm>
            <a:off x="1990145" y="2610624"/>
            <a:ext cx="1704031" cy="205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uerda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013"/>
          <a:stretch/>
        </p:blipFill>
        <p:spPr>
          <a:xfrm>
            <a:off x="1362138" y="2615185"/>
            <a:ext cx="2307179" cy="530352"/>
          </a:xfrm>
          <a:prstGeom prst="rect">
            <a:avLst/>
          </a:prstGeom>
        </p:spPr>
      </p:pic>
      <p:pic>
        <p:nvPicPr>
          <p:cNvPr id="11" name="cara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39" b="34853"/>
          <a:stretch/>
        </p:blipFill>
        <p:spPr>
          <a:xfrm>
            <a:off x="1355005" y="3145537"/>
            <a:ext cx="2307179" cy="978407"/>
          </a:xfrm>
          <a:prstGeom prst="rect">
            <a:avLst/>
          </a:prstGeom>
        </p:spPr>
      </p:pic>
      <p:pic>
        <p:nvPicPr>
          <p:cNvPr id="12" name="cuerpo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6" b="17707"/>
          <a:stretch/>
        </p:blipFill>
        <p:spPr>
          <a:xfrm>
            <a:off x="1355005" y="4123944"/>
            <a:ext cx="2307179" cy="395609"/>
          </a:xfrm>
          <a:prstGeom prst="rect">
            <a:avLst/>
          </a:prstGeom>
        </p:spPr>
      </p:pic>
      <p:pic>
        <p:nvPicPr>
          <p:cNvPr id="13" name="pies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293"/>
          <a:stretch/>
        </p:blipFill>
        <p:spPr>
          <a:xfrm>
            <a:off x="1355005" y="4519553"/>
            <a:ext cx="2307179" cy="408530"/>
          </a:xfrm>
          <a:prstGeom prst="rect">
            <a:avLst/>
          </a:prstGeom>
        </p:spPr>
      </p:pic>
      <p:sp>
        <p:nvSpPr>
          <p:cNvPr id="23" name="letra E"/>
          <p:cNvSpPr/>
          <p:nvPr/>
        </p:nvSpPr>
        <p:spPr>
          <a:xfrm>
            <a:off x="7764624" y="2662090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e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6" name="letra L"/>
          <p:cNvSpPr/>
          <p:nvPr/>
        </p:nvSpPr>
        <p:spPr>
          <a:xfrm>
            <a:off x="8397085" y="3284984"/>
            <a:ext cx="3513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l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0" name="letra P"/>
          <p:cNvSpPr/>
          <p:nvPr/>
        </p:nvSpPr>
        <p:spPr>
          <a:xfrm>
            <a:off x="7016162" y="4077072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p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3" name="letra S"/>
          <p:cNvSpPr/>
          <p:nvPr/>
        </p:nvSpPr>
        <p:spPr>
          <a:xfrm>
            <a:off x="4860032" y="4809926"/>
            <a:ext cx="489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s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9" name="letra Y"/>
          <p:cNvSpPr/>
          <p:nvPr/>
        </p:nvSpPr>
        <p:spPr>
          <a:xfrm>
            <a:off x="4819933" y="5517232"/>
            <a:ext cx="587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y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" name="letras excluidas"/>
          <p:cNvGrpSpPr/>
          <p:nvPr/>
        </p:nvGrpSpPr>
        <p:grpSpPr>
          <a:xfrm>
            <a:off x="4779056" y="2662090"/>
            <a:ext cx="4098728" cy="3778472"/>
            <a:chOff x="4779056" y="2662090"/>
            <a:chExt cx="4098728" cy="3778472"/>
          </a:xfrm>
        </p:grpSpPr>
        <p:sp>
          <p:nvSpPr>
            <p:cNvPr id="6" name="letra A"/>
            <p:cNvSpPr/>
            <p:nvPr/>
          </p:nvSpPr>
          <p:spPr>
            <a:xfrm>
              <a:off x="4788024" y="2662090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cap="none" spc="0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a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6" name="letra B"/>
            <p:cNvSpPr/>
            <p:nvPr/>
          </p:nvSpPr>
          <p:spPr>
            <a:xfrm>
              <a:off x="5535380" y="2662090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b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7" name="letra C"/>
            <p:cNvSpPr/>
            <p:nvPr/>
          </p:nvSpPr>
          <p:spPr>
            <a:xfrm>
              <a:off x="6282736" y="2662090"/>
              <a:ext cx="62869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c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8" name="letra D"/>
            <p:cNvSpPr/>
            <p:nvPr/>
          </p:nvSpPr>
          <p:spPr>
            <a:xfrm>
              <a:off x="7017268" y="2662090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cap="none" spc="0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d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9" name="letra G"/>
            <p:cNvSpPr/>
            <p:nvPr/>
          </p:nvSpPr>
          <p:spPr>
            <a:xfrm>
              <a:off x="4831280" y="3284984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g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0" name="letra H"/>
            <p:cNvSpPr/>
            <p:nvPr/>
          </p:nvSpPr>
          <p:spPr>
            <a:xfrm>
              <a:off x="5677169" y="3284984"/>
              <a:ext cx="5998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h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1" name="letra I"/>
            <p:cNvSpPr/>
            <p:nvPr/>
          </p:nvSpPr>
          <p:spPr>
            <a:xfrm>
              <a:off x="6481380" y="3284984"/>
              <a:ext cx="35137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i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2" name="letra J"/>
            <p:cNvSpPr/>
            <p:nvPr/>
          </p:nvSpPr>
          <p:spPr>
            <a:xfrm>
              <a:off x="7037126" y="3284984"/>
              <a:ext cx="36420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j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4" name="letra F"/>
            <p:cNvSpPr/>
            <p:nvPr/>
          </p:nvSpPr>
          <p:spPr>
            <a:xfrm>
              <a:off x="8499154" y="2662090"/>
              <a:ext cx="37863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f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5" name="letra K"/>
            <p:cNvSpPr/>
            <p:nvPr/>
          </p:nvSpPr>
          <p:spPr>
            <a:xfrm>
              <a:off x="7605696" y="3284984"/>
              <a:ext cx="58702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k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7" name="letra M"/>
            <p:cNvSpPr/>
            <p:nvPr/>
          </p:nvSpPr>
          <p:spPr>
            <a:xfrm>
              <a:off x="4779056" y="4077072"/>
              <a:ext cx="83548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m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8" name="letra N"/>
            <p:cNvSpPr/>
            <p:nvPr/>
          </p:nvSpPr>
          <p:spPr>
            <a:xfrm>
              <a:off x="5672234" y="4077072"/>
              <a:ext cx="5998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n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9" name="letra O"/>
            <p:cNvSpPr/>
            <p:nvPr/>
          </p:nvSpPr>
          <p:spPr>
            <a:xfrm>
              <a:off x="6329771" y="4077072"/>
              <a:ext cx="62869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o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1" name="letra Q"/>
            <p:cNvSpPr/>
            <p:nvPr/>
          </p:nvSpPr>
          <p:spPr>
            <a:xfrm>
              <a:off x="7715377" y="4077072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q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2" name="letra R"/>
            <p:cNvSpPr/>
            <p:nvPr/>
          </p:nvSpPr>
          <p:spPr>
            <a:xfrm>
              <a:off x="8414592" y="4077072"/>
              <a:ext cx="40588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r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4" name="letra T"/>
            <p:cNvSpPr/>
            <p:nvPr/>
          </p:nvSpPr>
          <p:spPr>
            <a:xfrm>
              <a:off x="5466272" y="4809926"/>
              <a:ext cx="39305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t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5" name="letra U"/>
            <p:cNvSpPr/>
            <p:nvPr/>
          </p:nvSpPr>
          <p:spPr>
            <a:xfrm>
              <a:off x="5976332" y="4809926"/>
              <a:ext cx="5998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u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6" name="letra V"/>
            <p:cNvSpPr/>
            <p:nvPr/>
          </p:nvSpPr>
          <p:spPr>
            <a:xfrm>
              <a:off x="6693180" y="4809926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v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7" name="letra W"/>
            <p:cNvSpPr/>
            <p:nvPr/>
          </p:nvSpPr>
          <p:spPr>
            <a:xfrm>
              <a:off x="7382777" y="4809926"/>
              <a:ext cx="73930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w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8" name="letra X"/>
            <p:cNvSpPr/>
            <p:nvPr/>
          </p:nvSpPr>
          <p:spPr>
            <a:xfrm>
              <a:off x="8239086" y="4809926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cap="none" spc="0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x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40" name="letra Z"/>
            <p:cNvSpPr/>
            <p:nvPr/>
          </p:nvSpPr>
          <p:spPr>
            <a:xfrm>
              <a:off x="5419761" y="5517232"/>
              <a:ext cx="50366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z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cxnSp>
        <p:nvCxnSpPr>
          <p:cNvPr id="45" name="44 Conector recto"/>
          <p:cNvCxnSpPr/>
          <p:nvPr/>
        </p:nvCxnSpPr>
        <p:spPr>
          <a:xfrm>
            <a:off x="827584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1844080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2842160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boton"/>
          <p:cNvSpPr/>
          <p:nvPr/>
        </p:nvSpPr>
        <p:spPr>
          <a:xfrm>
            <a:off x="110226" y="149784"/>
            <a:ext cx="726627" cy="72008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41" name="40 Conector recto"/>
          <p:cNvCxnSpPr/>
          <p:nvPr/>
        </p:nvCxnSpPr>
        <p:spPr>
          <a:xfrm>
            <a:off x="3877251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4893747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5859328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letra S"/>
          <p:cNvSpPr/>
          <p:nvPr/>
        </p:nvSpPr>
        <p:spPr>
          <a:xfrm>
            <a:off x="1015014" y="509792"/>
            <a:ext cx="489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s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5" name="letra L"/>
          <p:cNvSpPr/>
          <p:nvPr/>
        </p:nvSpPr>
        <p:spPr>
          <a:xfrm>
            <a:off x="2100438" y="509792"/>
            <a:ext cx="3513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l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6" name="letra E"/>
          <p:cNvSpPr/>
          <p:nvPr/>
        </p:nvSpPr>
        <p:spPr>
          <a:xfrm>
            <a:off x="2959859" y="498400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e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7" name="letra E"/>
          <p:cNvSpPr/>
          <p:nvPr/>
        </p:nvSpPr>
        <p:spPr>
          <a:xfrm>
            <a:off x="3994950" y="517106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e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8" name="letra P"/>
          <p:cNvSpPr/>
          <p:nvPr/>
        </p:nvSpPr>
        <p:spPr>
          <a:xfrm>
            <a:off x="5005034" y="404664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p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9" name="letra Y"/>
          <p:cNvSpPr/>
          <p:nvPr/>
        </p:nvSpPr>
        <p:spPr>
          <a:xfrm>
            <a:off x="5997866" y="404664"/>
            <a:ext cx="587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y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4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50" grpId="0"/>
      <p:bldP spid="50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der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2060848"/>
            <a:ext cx="4917411" cy="491741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3" t="14798" r="10716"/>
          <a:stretch/>
        </p:blipFill>
        <p:spPr bwMode="auto">
          <a:xfrm>
            <a:off x="1990145" y="2610624"/>
            <a:ext cx="1704031" cy="205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uerda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013"/>
          <a:stretch/>
        </p:blipFill>
        <p:spPr>
          <a:xfrm>
            <a:off x="1362138" y="2615185"/>
            <a:ext cx="2307179" cy="530352"/>
          </a:xfrm>
          <a:prstGeom prst="rect">
            <a:avLst/>
          </a:prstGeom>
        </p:spPr>
      </p:pic>
      <p:pic>
        <p:nvPicPr>
          <p:cNvPr id="11" name="cara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39" b="34853"/>
          <a:stretch/>
        </p:blipFill>
        <p:spPr>
          <a:xfrm>
            <a:off x="1355005" y="3145537"/>
            <a:ext cx="2307179" cy="978407"/>
          </a:xfrm>
          <a:prstGeom prst="rect">
            <a:avLst/>
          </a:prstGeom>
        </p:spPr>
      </p:pic>
      <p:pic>
        <p:nvPicPr>
          <p:cNvPr id="12" name="cuerpo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6" b="17707"/>
          <a:stretch/>
        </p:blipFill>
        <p:spPr>
          <a:xfrm>
            <a:off x="1355005" y="4123944"/>
            <a:ext cx="2307179" cy="395609"/>
          </a:xfrm>
          <a:prstGeom prst="rect">
            <a:avLst/>
          </a:prstGeom>
        </p:spPr>
      </p:pic>
      <p:pic>
        <p:nvPicPr>
          <p:cNvPr id="13" name="pies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293"/>
          <a:stretch/>
        </p:blipFill>
        <p:spPr>
          <a:xfrm>
            <a:off x="1355005" y="4519553"/>
            <a:ext cx="2307179" cy="408530"/>
          </a:xfrm>
          <a:prstGeom prst="rect">
            <a:avLst/>
          </a:prstGeom>
        </p:spPr>
      </p:pic>
      <p:sp>
        <p:nvSpPr>
          <p:cNvPr id="19" name="letra G"/>
          <p:cNvSpPr/>
          <p:nvPr/>
        </p:nvSpPr>
        <p:spPr>
          <a:xfrm>
            <a:off x="4831280" y="3284984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0" name="letra H"/>
          <p:cNvSpPr/>
          <p:nvPr/>
        </p:nvSpPr>
        <p:spPr>
          <a:xfrm>
            <a:off x="5677169" y="3284984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h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8" name="letra N"/>
          <p:cNvSpPr/>
          <p:nvPr/>
        </p:nvSpPr>
        <p:spPr>
          <a:xfrm>
            <a:off x="5672234" y="4077072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n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2" name="letra R"/>
          <p:cNvSpPr/>
          <p:nvPr/>
        </p:nvSpPr>
        <p:spPr>
          <a:xfrm>
            <a:off x="8414592" y="4077072"/>
            <a:ext cx="405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r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5" name="letra U"/>
          <p:cNvSpPr/>
          <p:nvPr/>
        </p:nvSpPr>
        <p:spPr>
          <a:xfrm>
            <a:off x="5976332" y="4809926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u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9" name="letra Y"/>
          <p:cNvSpPr/>
          <p:nvPr/>
        </p:nvSpPr>
        <p:spPr>
          <a:xfrm>
            <a:off x="4819933" y="5517232"/>
            <a:ext cx="587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y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" name="letras excluidas"/>
          <p:cNvGrpSpPr/>
          <p:nvPr/>
        </p:nvGrpSpPr>
        <p:grpSpPr>
          <a:xfrm>
            <a:off x="4779056" y="2662090"/>
            <a:ext cx="4098728" cy="3778472"/>
            <a:chOff x="4779056" y="2662090"/>
            <a:chExt cx="4098728" cy="3778472"/>
          </a:xfrm>
        </p:grpSpPr>
        <p:sp>
          <p:nvSpPr>
            <p:cNvPr id="6" name="letra A"/>
            <p:cNvSpPr/>
            <p:nvPr/>
          </p:nvSpPr>
          <p:spPr>
            <a:xfrm>
              <a:off x="4788024" y="2662090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cap="none" spc="0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a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6" name="letra B"/>
            <p:cNvSpPr/>
            <p:nvPr/>
          </p:nvSpPr>
          <p:spPr>
            <a:xfrm>
              <a:off x="5535380" y="2662090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b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7" name="letra C"/>
            <p:cNvSpPr/>
            <p:nvPr/>
          </p:nvSpPr>
          <p:spPr>
            <a:xfrm>
              <a:off x="6282736" y="2662090"/>
              <a:ext cx="62869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c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8" name="letra D"/>
            <p:cNvSpPr/>
            <p:nvPr/>
          </p:nvSpPr>
          <p:spPr>
            <a:xfrm>
              <a:off x="7017268" y="2662090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cap="none" spc="0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d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1" name="letra I"/>
            <p:cNvSpPr/>
            <p:nvPr/>
          </p:nvSpPr>
          <p:spPr>
            <a:xfrm>
              <a:off x="6481380" y="3284984"/>
              <a:ext cx="35137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i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2" name="letra J"/>
            <p:cNvSpPr/>
            <p:nvPr/>
          </p:nvSpPr>
          <p:spPr>
            <a:xfrm>
              <a:off x="7037126" y="3284984"/>
              <a:ext cx="36420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j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3" name="letra E"/>
            <p:cNvSpPr/>
            <p:nvPr/>
          </p:nvSpPr>
          <p:spPr>
            <a:xfrm>
              <a:off x="7764624" y="2662090"/>
              <a:ext cx="62869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e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4" name="letra F"/>
            <p:cNvSpPr/>
            <p:nvPr/>
          </p:nvSpPr>
          <p:spPr>
            <a:xfrm>
              <a:off x="8499154" y="2662090"/>
              <a:ext cx="37863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f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5" name="letra K"/>
            <p:cNvSpPr/>
            <p:nvPr/>
          </p:nvSpPr>
          <p:spPr>
            <a:xfrm>
              <a:off x="7605696" y="3284984"/>
              <a:ext cx="58702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k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6" name="letra L"/>
            <p:cNvSpPr/>
            <p:nvPr/>
          </p:nvSpPr>
          <p:spPr>
            <a:xfrm>
              <a:off x="8397085" y="3284984"/>
              <a:ext cx="35137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cap="none" spc="0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l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7" name="letra M"/>
            <p:cNvSpPr/>
            <p:nvPr/>
          </p:nvSpPr>
          <p:spPr>
            <a:xfrm>
              <a:off x="4779056" y="4077072"/>
              <a:ext cx="83548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m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9" name="letra O"/>
            <p:cNvSpPr/>
            <p:nvPr/>
          </p:nvSpPr>
          <p:spPr>
            <a:xfrm>
              <a:off x="6329771" y="4077072"/>
              <a:ext cx="62869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o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0" name="letra P"/>
            <p:cNvSpPr/>
            <p:nvPr/>
          </p:nvSpPr>
          <p:spPr>
            <a:xfrm>
              <a:off x="7016162" y="4077072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p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1" name="letra Q"/>
            <p:cNvSpPr/>
            <p:nvPr/>
          </p:nvSpPr>
          <p:spPr>
            <a:xfrm>
              <a:off x="7715377" y="4077072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q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3" name="letra S"/>
            <p:cNvSpPr/>
            <p:nvPr/>
          </p:nvSpPr>
          <p:spPr>
            <a:xfrm>
              <a:off x="4860032" y="4809926"/>
              <a:ext cx="48923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s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4" name="letra T"/>
            <p:cNvSpPr/>
            <p:nvPr/>
          </p:nvSpPr>
          <p:spPr>
            <a:xfrm>
              <a:off x="5466272" y="4809926"/>
              <a:ext cx="39305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t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6" name="letra V"/>
            <p:cNvSpPr/>
            <p:nvPr/>
          </p:nvSpPr>
          <p:spPr>
            <a:xfrm>
              <a:off x="6693180" y="4809926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v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7" name="letra W"/>
            <p:cNvSpPr/>
            <p:nvPr/>
          </p:nvSpPr>
          <p:spPr>
            <a:xfrm>
              <a:off x="7382777" y="4809926"/>
              <a:ext cx="73930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w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8" name="letra X"/>
            <p:cNvSpPr/>
            <p:nvPr/>
          </p:nvSpPr>
          <p:spPr>
            <a:xfrm>
              <a:off x="8239086" y="4809926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cap="none" spc="0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x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40" name="letra Z"/>
            <p:cNvSpPr/>
            <p:nvPr/>
          </p:nvSpPr>
          <p:spPr>
            <a:xfrm>
              <a:off x="5419761" y="5517232"/>
              <a:ext cx="50366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z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cxnSp>
        <p:nvCxnSpPr>
          <p:cNvPr id="45" name="44 Conector recto"/>
          <p:cNvCxnSpPr/>
          <p:nvPr/>
        </p:nvCxnSpPr>
        <p:spPr>
          <a:xfrm>
            <a:off x="827584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1844080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2842160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boton"/>
          <p:cNvSpPr/>
          <p:nvPr/>
        </p:nvSpPr>
        <p:spPr>
          <a:xfrm>
            <a:off x="110226" y="149784"/>
            <a:ext cx="726627" cy="72008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41" name="40 Conector recto"/>
          <p:cNvCxnSpPr/>
          <p:nvPr/>
        </p:nvCxnSpPr>
        <p:spPr>
          <a:xfrm>
            <a:off x="3877251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4893747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5897723" y="1268760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letra H"/>
          <p:cNvSpPr/>
          <p:nvPr/>
        </p:nvSpPr>
        <p:spPr>
          <a:xfrm>
            <a:off x="959710" y="490384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h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1" name="letra U"/>
          <p:cNvSpPr/>
          <p:nvPr/>
        </p:nvSpPr>
        <p:spPr>
          <a:xfrm>
            <a:off x="1976206" y="472064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u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5" name="letra N"/>
          <p:cNvSpPr/>
          <p:nvPr/>
        </p:nvSpPr>
        <p:spPr>
          <a:xfrm>
            <a:off x="2974286" y="518435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n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6" name="letra G"/>
          <p:cNvSpPr/>
          <p:nvPr/>
        </p:nvSpPr>
        <p:spPr>
          <a:xfrm>
            <a:off x="3988538" y="369232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7" name="letra R"/>
          <p:cNvSpPr/>
          <p:nvPr/>
        </p:nvSpPr>
        <p:spPr>
          <a:xfrm>
            <a:off x="5108785" y="472064"/>
            <a:ext cx="405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r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8" name="letra Y"/>
          <p:cNvSpPr/>
          <p:nvPr/>
        </p:nvSpPr>
        <p:spPr>
          <a:xfrm>
            <a:off x="6036261" y="404664"/>
            <a:ext cx="587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y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31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50" grpId="0"/>
      <p:bldP spid="50" grpId="1"/>
      <p:bldP spid="51" grpId="0"/>
      <p:bldP spid="51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der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2060848"/>
            <a:ext cx="4917411" cy="491741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3" t="14798" r="10716"/>
          <a:stretch/>
        </p:blipFill>
        <p:spPr bwMode="auto">
          <a:xfrm>
            <a:off x="1990145" y="2610624"/>
            <a:ext cx="1704031" cy="205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uerda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013"/>
          <a:stretch/>
        </p:blipFill>
        <p:spPr>
          <a:xfrm>
            <a:off x="1362138" y="2615185"/>
            <a:ext cx="2307179" cy="530352"/>
          </a:xfrm>
          <a:prstGeom prst="rect">
            <a:avLst/>
          </a:prstGeom>
        </p:spPr>
      </p:pic>
      <p:pic>
        <p:nvPicPr>
          <p:cNvPr id="11" name="cara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39" b="34853"/>
          <a:stretch/>
        </p:blipFill>
        <p:spPr>
          <a:xfrm>
            <a:off x="1355005" y="3145537"/>
            <a:ext cx="2307179" cy="978407"/>
          </a:xfrm>
          <a:prstGeom prst="rect">
            <a:avLst/>
          </a:prstGeom>
        </p:spPr>
      </p:pic>
      <p:pic>
        <p:nvPicPr>
          <p:cNvPr id="12" name="cuerpo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6" b="17707"/>
          <a:stretch/>
        </p:blipFill>
        <p:spPr>
          <a:xfrm>
            <a:off x="1355005" y="4123944"/>
            <a:ext cx="2307179" cy="395609"/>
          </a:xfrm>
          <a:prstGeom prst="rect">
            <a:avLst/>
          </a:prstGeom>
        </p:spPr>
      </p:pic>
      <p:pic>
        <p:nvPicPr>
          <p:cNvPr id="13" name="pies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293"/>
          <a:stretch/>
        </p:blipFill>
        <p:spPr>
          <a:xfrm>
            <a:off x="1355005" y="4519553"/>
            <a:ext cx="2307179" cy="408530"/>
          </a:xfrm>
          <a:prstGeom prst="rect">
            <a:avLst/>
          </a:prstGeom>
        </p:spPr>
      </p:pic>
      <p:sp>
        <p:nvSpPr>
          <p:cNvPr id="18" name="letra D"/>
          <p:cNvSpPr/>
          <p:nvPr/>
        </p:nvSpPr>
        <p:spPr>
          <a:xfrm>
            <a:off x="7017268" y="2662090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d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1" name="letra I"/>
          <p:cNvSpPr/>
          <p:nvPr/>
        </p:nvSpPr>
        <p:spPr>
          <a:xfrm>
            <a:off x="6481380" y="3284984"/>
            <a:ext cx="3513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3" name="letra E"/>
          <p:cNvSpPr/>
          <p:nvPr/>
        </p:nvSpPr>
        <p:spPr>
          <a:xfrm>
            <a:off x="7764624" y="2662090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e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0" name="letra P"/>
          <p:cNvSpPr/>
          <p:nvPr/>
        </p:nvSpPr>
        <p:spPr>
          <a:xfrm>
            <a:off x="7016162" y="4077072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p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2" name="letra R"/>
          <p:cNvSpPr/>
          <p:nvPr/>
        </p:nvSpPr>
        <p:spPr>
          <a:xfrm>
            <a:off x="8414592" y="4077072"/>
            <a:ext cx="405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r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3" name="letra S"/>
          <p:cNvSpPr/>
          <p:nvPr/>
        </p:nvSpPr>
        <p:spPr>
          <a:xfrm>
            <a:off x="4860032" y="4809926"/>
            <a:ext cx="489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s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5" name="letra U"/>
          <p:cNvSpPr/>
          <p:nvPr/>
        </p:nvSpPr>
        <p:spPr>
          <a:xfrm>
            <a:off x="5976332" y="4809926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u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" name="letras excluidas"/>
          <p:cNvGrpSpPr/>
          <p:nvPr/>
        </p:nvGrpSpPr>
        <p:grpSpPr>
          <a:xfrm>
            <a:off x="4779056" y="2662090"/>
            <a:ext cx="4098728" cy="3778472"/>
            <a:chOff x="4779056" y="2662090"/>
            <a:chExt cx="4098728" cy="3778472"/>
          </a:xfrm>
        </p:grpSpPr>
        <p:sp>
          <p:nvSpPr>
            <p:cNvPr id="6" name="letra A"/>
            <p:cNvSpPr/>
            <p:nvPr/>
          </p:nvSpPr>
          <p:spPr>
            <a:xfrm>
              <a:off x="4788024" y="2662090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cap="none" spc="0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a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6" name="letra B"/>
            <p:cNvSpPr/>
            <p:nvPr/>
          </p:nvSpPr>
          <p:spPr>
            <a:xfrm>
              <a:off x="5535380" y="2662090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b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7" name="letra C"/>
            <p:cNvSpPr/>
            <p:nvPr/>
          </p:nvSpPr>
          <p:spPr>
            <a:xfrm>
              <a:off x="6282736" y="2662090"/>
              <a:ext cx="62869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c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9" name="letra G"/>
            <p:cNvSpPr/>
            <p:nvPr/>
          </p:nvSpPr>
          <p:spPr>
            <a:xfrm>
              <a:off x="4831280" y="3284984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g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0" name="letra H"/>
            <p:cNvSpPr/>
            <p:nvPr/>
          </p:nvSpPr>
          <p:spPr>
            <a:xfrm>
              <a:off x="5677169" y="3284984"/>
              <a:ext cx="5998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h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2" name="letra J"/>
            <p:cNvSpPr/>
            <p:nvPr/>
          </p:nvSpPr>
          <p:spPr>
            <a:xfrm>
              <a:off x="7037126" y="3284984"/>
              <a:ext cx="36420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j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4" name="letra F"/>
            <p:cNvSpPr/>
            <p:nvPr/>
          </p:nvSpPr>
          <p:spPr>
            <a:xfrm>
              <a:off x="8499154" y="2662090"/>
              <a:ext cx="37863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f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5" name="letra K"/>
            <p:cNvSpPr/>
            <p:nvPr/>
          </p:nvSpPr>
          <p:spPr>
            <a:xfrm>
              <a:off x="7605696" y="3284984"/>
              <a:ext cx="58702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k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6" name="letra L"/>
            <p:cNvSpPr/>
            <p:nvPr/>
          </p:nvSpPr>
          <p:spPr>
            <a:xfrm>
              <a:off x="8397085" y="3284984"/>
              <a:ext cx="35137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cap="none" spc="0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l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7" name="letra M"/>
            <p:cNvSpPr/>
            <p:nvPr/>
          </p:nvSpPr>
          <p:spPr>
            <a:xfrm>
              <a:off x="4779056" y="4077072"/>
              <a:ext cx="83548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m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8" name="letra N"/>
            <p:cNvSpPr/>
            <p:nvPr/>
          </p:nvSpPr>
          <p:spPr>
            <a:xfrm>
              <a:off x="5672234" y="4077072"/>
              <a:ext cx="5998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n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9" name="letra O"/>
            <p:cNvSpPr/>
            <p:nvPr/>
          </p:nvSpPr>
          <p:spPr>
            <a:xfrm>
              <a:off x="6329771" y="4077072"/>
              <a:ext cx="62869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o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1" name="letra Q"/>
            <p:cNvSpPr/>
            <p:nvPr/>
          </p:nvSpPr>
          <p:spPr>
            <a:xfrm>
              <a:off x="7715377" y="4077072"/>
              <a:ext cx="641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q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4" name="letra T"/>
            <p:cNvSpPr/>
            <p:nvPr/>
          </p:nvSpPr>
          <p:spPr>
            <a:xfrm>
              <a:off x="5466272" y="4809926"/>
              <a:ext cx="39305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t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6" name="letra V"/>
            <p:cNvSpPr/>
            <p:nvPr/>
          </p:nvSpPr>
          <p:spPr>
            <a:xfrm>
              <a:off x="6693180" y="4809926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v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7" name="letra W"/>
            <p:cNvSpPr/>
            <p:nvPr/>
          </p:nvSpPr>
          <p:spPr>
            <a:xfrm>
              <a:off x="7382777" y="4809926"/>
              <a:ext cx="73930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w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8" name="letra X"/>
            <p:cNvSpPr/>
            <p:nvPr/>
          </p:nvSpPr>
          <p:spPr>
            <a:xfrm>
              <a:off x="8239086" y="4809926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cap="none" spc="0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x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9" name="letra Y"/>
            <p:cNvSpPr/>
            <p:nvPr/>
          </p:nvSpPr>
          <p:spPr>
            <a:xfrm>
              <a:off x="4819933" y="5517232"/>
              <a:ext cx="58702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cap="none" spc="0" dirty="0" smtClean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y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40" name="letra Z"/>
            <p:cNvSpPr/>
            <p:nvPr/>
          </p:nvSpPr>
          <p:spPr>
            <a:xfrm>
              <a:off x="5419761" y="5517232"/>
              <a:ext cx="50366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2700">
                    <a:solidFill>
                      <a:srgbClr val="00B0F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entury Gothic" panose="020B0502020202020204" pitchFamily="34" charset="0"/>
                </a:rPr>
                <a:t>z</a:t>
              </a:r>
              <a:endParaRPr lang="es-ES" sz="5400" b="1" cap="none" spc="0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cxnSp>
        <p:nvCxnSpPr>
          <p:cNvPr id="45" name="44 Conector recto"/>
          <p:cNvCxnSpPr/>
          <p:nvPr/>
        </p:nvCxnSpPr>
        <p:spPr>
          <a:xfrm>
            <a:off x="107504" y="1837144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1124000" y="1837144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2122080" y="1837144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boton"/>
          <p:cNvSpPr/>
          <p:nvPr/>
        </p:nvSpPr>
        <p:spPr>
          <a:xfrm>
            <a:off x="110226" y="149784"/>
            <a:ext cx="726627" cy="72008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41" name="40 Conector recto"/>
          <p:cNvCxnSpPr/>
          <p:nvPr/>
        </p:nvCxnSpPr>
        <p:spPr>
          <a:xfrm>
            <a:off x="3157171" y="1837144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4173667" y="1837144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5130608" y="1840984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6147104" y="1840984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7163600" y="1840984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8120541" y="1844824"/>
            <a:ext cx="8640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etra S"/>
          <p:cNvSpPr/>
          <p:nvPr/>
        </p:nvSpPr>
        <p:spPr>
          <a:xfrm>
            <a:off x="228921" y="1073289"/>
            <a:ext cx="489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s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7" name="letra U"/>
          <p:cNvSpPr/>
          <p:nvPr/>
        </p:nvSpPr>
        <p:spPr>
          <a:xfrm>
            <a:off x="1256126" y="1065510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u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8" name="letra R"/>
          <p:cNvSpPr/>
          <p:nvPr/>
        </p:nvSpPr>
        <p:spPr>
          <a:xfrm>
            <a:off x="2305654" y="1065510"/>
            <a:ext cx="405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r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9" name="letra P"/>
          <p:cNvSpPr/>
          <p:nvPr/>
        </p:nvSpPr>
        <p:spPr>
          <a:xfrm>
            <a:off x="3268458" y="993502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p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0" name="letra R"/>
          <p:cNvSpPr/>
          <p:nvPr/>
        </p:nvSpPr>
        <p:spPr>
          <a:xfrm>
            <a:off x="4383037" y="1097986"/>
            <a:ext cx="405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r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1" name="letra I"/>
          <p:cNvSpPr/>
          <p:nvPr/>
        </p:nvSpPr>
        <p:spPr>
          <a:xfrm>
            <a:off x="5386966" y="1081017"/>
            <a:ext cx="3513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3" name="letra S"/>
          <p:cNvSpPr/>
          <p:nvPr/>
        </p:nvSpPr>
        <p:spPr>
          <a:xfrm>
            <a:off x="6399502" y="1065510"/>
            <a:ext cx="489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s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4" name="letra E"/>
          <p:cNvSpPr/>
          <p:nvPr/>
        </p:nvSpPr>
        <p:spPr>
          <a:xfrm>
            <a:off x="7281299" y="1071590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e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5" name="letra D"/>
          <p:cNvSpPr/>
          <p:nvPr/>
        </p:nvSpPr>
        <p:spPr>
          <a:xfrm>
            <a:off x="8252013" y="1052736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d</a:t>
            </a:r>
            <a:endParaRPr lang="es-ES" sz="5400" b="1" cap="none" spc="0" dirty="0">
              <a:ln w="12700">
                <a:solidFill>
                  <a:srgbClr val="00B0F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02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3" grpId="0"/>
      <p:bldP spid="63" grpId="1"/>
      <p:bldP spid="64" grpId="0"/>
      <p:bldP spid="64" grpId="1"/>
      <p:bldP spid="65" grpId="0"/>
      <p:bldP spid="65" grpId="1"/>
    </p:bld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222</Words>
  <Application>Microsoft Office PowerPoint</Application>
  <PresentationFormat>Presentación en pantalla (4:3)</PresentationFormat>
  <Paragraphs>222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Jaime Andres Alvarez Tabares</dc:creator>
  <cp:lastModifiedBy>Jaime Andres Alvarez Tabares</cp:lastModifiedBy>
  <cp:revision>13</cp:revision>
  <dcterms:created xsi:type="dcterms:W3CDTF">2021-05-23T17:32:26Z</dcterms:created>
  <dcterms:modified xsi:type="dcterms:W3CDTF">2021-05-23T20:34:54Z</dcterms:modified>
</cp:coreProperties>
</file>