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97" d="100"/>
          <a:sy n="97" d="100"/>
        </p:scale>
        <p:origin x="9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E7A65-6D0B-444D-8C13-FCC2281512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65DAE-EF29-4E84-8A9A-BA9D4BF4DF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1E20D-7C33-4CCB-9A8B-6486C82C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8E07-9F08-4488-BAA9-636155027A25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9CD56-AA1E-4C5C-B15F-C991E480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A1654-F1CB-498B-BBEA-956568651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84B0-4312-4677-A407-082FEC8B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69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25C45-959C-469D-A076-BDC531430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9D31AD-35CA-4BA6-96FD-690A62C5FC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5C05B-EEA6-4E38-9CD2-F998137F5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8E07-9F08-4488-BAA9-636155027A25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F4A1C-2C2A-4C1E-AC45-0BDB97B79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431CB-AB12-417F-869D-08AE4BB5C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84B0-4312-4677-A407-082FEC8B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83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45F001-B890-48E6-B96F-2F6500FF0C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8C53E-B51E-4FD3-8FEE-004105E54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BA9AA-342C-44A1-AFF1-75E0ACC4E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8E07-9F08-4488-BAA9-636155027A25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C967C-34F5-4BB5-8F93-8CDF55C47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12822-6CC7-4FD0-99B9-7EE6C220E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84B0-4312-4677-A407-082FEC8B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55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8CC18-7DF9-40AF-B6F1-0D24E3577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CFCC1-2354-4C46-BDF8-D54F9B995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70A9A-D984-453A-9CF2-179922551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8E07-9F08-4488-BAA9-636155027A25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0E0D8-0252-41B4-8FCB-A0402A62B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421E7-8957-4B1B-ABCA-72C04C1DD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84B0-4312-4677-A407-082FEC8B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8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F62A1-151B-4AA1-8A49-8E9C66326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EEDAE-60CC-4516-9301-CF821369B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695CF-58E4-4E27-A436-5A55C3B46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8E07-9F08-4488-BAA9-636155027A25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2E810-4D4F-45EE-A90B-06BDBA32E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201C8-AC65-4EF3-AA78-5EF64C24C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84B0-4312-4677-A407-082FEC8B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8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599EE-A6F6-443B-A5C6-A252552A4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00109-5A08-4C65-89E9-D5D713DC36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E0EA7F-ED70-4818-A863-17B7FD8C8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83BA34-EA93-4589-A809-BA7DC8BBD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8E07-9F08-4488-BAA9-636155027A25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7C011-9A2B-492C-A78E-24CC402D8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A1E225-35BD-4DDE-9571-9067FE139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84B0-4312-4677-A407-082FEC8B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0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9C441-0D8F-4403-9D66-5CF2810CA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43AB80-C8E5-4C50-B416-68C18537B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F26879-A386-4CD2-A948-CFF3C7D20E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50A2C2-F0E8-4A0C-B5C9-A2F16D4C9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C9DDD1-DFCC-43C3-9A26-F6AEFE3B72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BBE7C7-1800-4334-BF1A-226147500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8E07-9F08-4488-BAA9-636155027A25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5ECCE8-C7A7-48B4-B44E-AB6B96F7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8AFC87-CF41-46BE-9E9A-BF7B85F3F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84B0-4312-4677-A407-082FEC8B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2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84E16-80F9-49CD-8BF6-972A9B9BB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752594-5681-4056-8FCA-FC712AA69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8E07-9F08-4488-BAA9-636155027A25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5D2527-20CE-4417-AA6D-8F5732A55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33F385-2514-4AE9-A45B-B59809295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84B0-4312-4677-A407-082FEC8B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7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64FCFB-55F2-49EF-8949-720F8B741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8E07-9F08-4488-BAA9-636155027A25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5F5F58-1D45-46F4-9539-C041E52EE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C32C49-161B-41D9-ADD0-A6B203EE8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84B0-4312-4677-A407-082FEC8B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7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2BEEE-DAD0-4EE9-A63B-6BBDC5E75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D58FA-68FD-4779-B2FA-AB58D18FA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FDF6F9-1326-488D-AFB1-4C4555DB6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A8948E-C64F-4110-AF0D-3E77D250E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8E07-9F08-4488-BAA9-636155027A25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0D1A3F-03A6-441D-95B9-AEE9E9F20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B7E041-CB2F-4F09-92F4-F5D5201FA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84B0-4312-4677-A407-082FEC8B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2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6079E-C39A-400C-983A-85DC3263E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CBE786-0A7E-44D8-B982-32336B2647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6CAFE2-217A-4760-B9BD-59CCF9C49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4D9435-F65A-44C1-BFB1-D6A011F74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8E07-9F08-4488-BAA9-636155027A25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F8A2F-B9B8-4A77-AC57-924A83C78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2FF35-8100-44E9-AE15-E0FBE2401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84B0-4312-4677-A407-082FEC8B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48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157242-53FA-4DA2-AAA5-9F81B7612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D79145-539D-420B-A30E-BE649AD8C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C0D68-6BDC-4022-8640-0D88A906BE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C8E07-9F08-4488-BAA9-636155027A25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64C29-5008-4709-A396-11A3A47692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259F8-1F35-40E5-A5C9-B13BDC914C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484B0-4312-4677-A407-082FEC8BF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0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0A862C9-3A46-40C1-848C-5CE1B029A279}"/>
              </a:ext>
            </a:extLst>
          </p:cNvPr>
          <p:cNvSpPr>
            <a:spLocks noChangeAspect="1"/>
          </p:cNvSpPr>
          <p:nvPr/>
        </p:nvSpPr>
        <p:spPr>
          <a:xfrm>
            <a:off x="762000" y="1143000"/>
            <a:ext cx="5486400" cy="5486400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6F1A121-EC72-4167-9A3A-E84415C98A73}"/>
              </a:ext>
            </a:extLst>
          </p:cNvPr>
          <p:cNvSpPr>
            <a:spLocks noChangeAspect="1"/>
          </p:cNvSpPr>
          <p:nvPr/>
        </p:nvSpPr>
        <p:spPr>
          <a:xfrm>
            <a:off x="1173480" y="1554480"/>
            <a:ext cx="4663440" cy="466344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FED7E22-8F3B-4E9C-8128-1D4E14D960EC}"/>
              </a:ext>
            </a:extLst>
          </p:cNvPr>
          <p:cNvGrpSpPr/>
          <p:nvPr/>
        </p:nvGrpSpPr>
        <p:grpSpPr>
          <a:xfrm>
            <a:off x="2933700" y="2438400"/>
            <a:ext cx="1143000" cy="2895600"/>
            <a:chOff x="3467100" y="1828800"/>
            <a:chExt cx="1143000" cy="28956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B4F7DF0-5284-4177-BCAA-F4C34775692D}"/>
                </a:ext>
              </a:extLst>
            </p:cNvPr>
            <p:cNvSpPr/>
            <p:nvPr/>
          </p:nvSpPr>
          <p:spPr>
            <a:xfrm>
              <a:off x="3467100" y="1828800"/>
              <a:ext cx="1143000" cy="289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6C31D80A-41D3-4746-A9AC-A5752B6DCBE0}"/>
                </a:ext>
              </a:extLst>
            </p:cNvPr>
            <p:cNvCxnSpPr>
              <a:endCxn id="4" idx="0"/>
            </p:cNvCxnSpPr>
            <p:nvPr/>
          </p:nvCxnSpPr>
          <p:spPr>
            <a:xfrm flipV="1">
              <a:off x="4038600" y="1828800"/>
              <a:ext cx="0" cy="144780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botón superior del tempoirizador">
            <a:extLst>
              <a:ext uri="{FF2B5EF4-FFF2-40B4-BE49-F238E27FC236}">
                <a16:creationId xmlns:a16="http://schemas.microsoft.com/office/drawing/2014/main" id="{2F69AF61-D7E4-48B0-92C2-51107C6E696E}"/>
              </a:ext>
            </a:extLst>
          </p:cNvPr>
          <p:cNvGrpSpPr/>
          <p:nvPr/>
        </p:nvGrpSpPr>
        <p:grpSpPr>
          <a:xfrm>
            <a:off x="2928619" y="476855"/>
            <a:ext cx="1143001" cy="740343"/>
            <a:chOff x="2933699" y="600777"/>
            <a:chExt cx="1143001" cy="740343"/>
          </a:xfrm>
        </p:grpSpPr>
        <p:sp>
          <p:nvSpPr>
            <p:cNvPr id="11" name="Cylinder 10">
              <a:extLst>
                <a:ext uri="{FF2B5EF4-FFF2-40B4-BE49-F238E27FC236}">
                  <a16:creationId xmlns:a16="http://schemas.microsoft.com/office/drawing/2014/main" id="{47FA0EAD-F15B-4596-9379-5687FD9B584F}"/>
                </a:ext>
              </a:extLst>
            </p:cNvPr>
            <p:cNvSpPr/>
            <p:nvPr/>
          </p:nvSpPr>
          <p:spPr>
            <a:xfrm>
              <a:off x="3276600" y="838200"/>
              <a:ext cx="457200" cy="502920"/>
            </a:xfrm>
            <a:prstGeom prst="can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883925D-21ED-4866-9B9A-BE3A1A371824}"/>
                </a:ext>
              </a:extLst>
            </p:cNvPr>
            <p:cNvSpPr/>
            <p:nvPr/>
          </p:nvSpPr>
          <p:spPr>
            <a:xfrm>
              <a:off x="2933699" y="600777"/>
              <a:ext cx="1143001" cy="3810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129548A2-8410-4DB5-8B5C-5577A135B7C2}"/>
              </a:ext>
            </a:extLst>
          </p:cNvPr>
          <p:cNvSpPr txBox="1"/>
          <p:nvPr/>
        </p:nvSpPr>
        <p:spPr>
          <a:xfrm>
            <a:off x="2829373" y="6146660"/>
            <a:ext cx="1351652" cy="276999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volini" panose="03000502040302020204" pitchFamily="66" charset="0"/>
                <a:ea typeface="+mn-ea"/>
                <a:cs typeface="Cavolini" panose="03000502040302020204" pitchFamily="66" charset="0"/>
              </a:rPr>
              <a:t>Claudia Lange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DC9C932-1D54-4234-BA09-14C96B2FAE66}"/>
              </a:ext>
            </a:extLst>
          </p:cNvPr>
          <p:cNvSpPr txBox="1"/>
          <p:nvPr/>
        </p:nvSpPr>
        <p:spPr>
          <a:xfrm>
            <a:off x="3169209" y="1540443"/>
            <a:ext cx="6719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solidFill>
                    <a:srgbClr val="00B05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20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5394B4-404C-4A33-BB68-01D91F8705CA}"/>
              </a:ext>
            </a:extLst>
          </p:cNvPr>
          <p:cNvSpPr txBox="1"/>
          <p:nvPr/>
        </p:nvSpPr>
        <p:spPr>
          <a:xfrm>
            <a:off x="5334000" y="3593812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solidFill>
                    <a:srgbClr val="00B05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6EDC12B-2D54-4D8A-893F-ECEC24628EF1}"/>
              </a:ext>
            </a:extLst>
          </p:cNvPr>
          <p:cNvSpPr txBox="1"/>
          <p:nvPr/>
        </p:nvSpPr>
        <p:spPr>
          <a:xfrm>
            <a:off x="3164129" y="5629275"/>
            <a:ext cx="6719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solidFill>
                    <a:srgbClr val="00B05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10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A27CDC6-37A9-4699-B6C5-0B150CF511EF}"/>
              </a:ext>
            </a:extLst>
          </p:cNvPr>
          <p:cNvSpPr txBox="1"/>
          <p:nvPr/>
        </p:nvSpPr>
        <p:spPr>
          <a:xfrm>
            <a:off x="1176096" y="3593812"/>
            <a:ext cx="6719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solidFill>
                    <a:srgbClr val="00B05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15</a:t>
            </a:r>
          </a:p>
        </p:txBody>
      </p:sp>
      <p:grpSp>
        <p:nvGrpSpPr>
          <p:cNvPr id="21" name="botón pequeño  a la derecha2">
            <a:extLst>
              <a:ext uri="{FF2B5EF4-FFF2-40B4-BE49-F238E27FC236}">
                <a16:creationId xmlns:a16="http://schemas.microsoft.com/office/drawing/2014/main" id="{1F2CA9E5-7FE0-4E90-8C7F-443011339C74}"/>
              </a:ext>
            </a:extLst>
          </p:cNvPr>
          <p:cNvGrpSpPr/>
          <p:nvPr/>
        </p:nvGrpSpPr>
        <p:grpSpPr>
          <a:xfrm rot="2057624">
            <a:off x="4552590" y="1029073"/>
            <a:ext cx="532625" cy="438049"/>
            <a:chOff x="2933699" y="600777"/>
            <a:chExt cx="1143001" cy="740343"/>
          </a:xfrm>
        </p:grpSpPr>
        <p:sp>
          <p:nvSpPr>
            <p:cNvPr id="22" name="Cylinder 21">
              <a:extLst>
                <a:ext uri="{FF2B5EF4-FFF2-40B4-BE49-F238E27FC236}">
                  <a16:creationId xmlns:a16="http://schemas.microsoft.com/office/drawing/2014/main" id="{5ABB4843-895C-4903-BD0B-EDD7FE84DC66}"/>
                </a:ext>
              </a:extLst>
            </p:cNvPr>
            <p:cNvSpPr/>
            <p:nvPr/>
          </p:nvSpPr>
          <p:spPr>
            <a:xfrm>
              <a:off x="3276600" y="838200"/>
              <a:ext cx="457200" cy="502920"/>
            </a:xfrm>
            <a:prstGeom prst="can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ECD87D65-04D0-4796-A4AE-14D36B071D5D}"/>
                </a:ext>
              </a:extLst>
            </p:cNvPr>
            <p:cNvSpPr/>
            <p:nvPr/>
          </p:nvSpPr>
          <p:spPr>
            <a:xfrm>
              <a:off x="2933699" y="600777"/>
              <a:ext cx="1143001" cy="381000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489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Amasis MT Pro Black</vt:lpstr>
      <vt:lpstr>Arial</vt:lpstr>
      <vt:lpstr>Calibri</vt:lpstr>
      <vt:lpstr>Calibri Light</vt:lpstr>
      <vt:lpstr>Cavolini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Lange</dc:creator>
  <cp:lastModifiedBy>Claudia Lange</cp:lastModifiedBy>
  <cp:revision>1</cp:revision>
  <dcterms:created xsi:type="dcterms:W3CDTF">2021-07-14T07:24:47Z</dcterms:created>
  <dcterms:modified xsi:type="dcterms:W3CDTF">2021-07-14T07:27:16Z</dcterms:modified>
</cp:coreProperties>
</file>