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rMzvTsOAhniOd/IkO9zqCcIos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ctrTitle"/>
          </p:nvPr>
        </p:nvSpPr>
        <p:spPr>
          <a:xfrm>
            <a:off x="914400" y="2409060"/>
            <a:ext cx="10363200" cy="912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algn="ctr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rgbClr val="888888"/>
              </a:buClr>
              <a:buSzPts val="15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rgbClr val="888888"/>
              </a:buClr>
              <a:buSzPts val="15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rgbClr val="888888"/>
              </a:buClr>
              <a:buSzPts val="15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rgbClr val="888888"/>
              </a:buClr>
              <a:buSzPts val="15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Message">
  <p:cSld name="Welcome Mess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>
            <p:ph idx="2" type="pic"/>
          </p:nvPr>
        </p:nvSpPr>
        <p:spPr>
          <a:xfrm>
            <a:off x="4890148" y="792733"/>
            <a:ext cx="2411704" cy="2412019"/>
          </a:xfrm>
          <a:prstGeom prst="ellipse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type="ctrTitle"/>
          </p:nvPr>
        </p:nvSpPr>
        <p:spPr>
          <a:xfrm>
            <a:off x="2379235" y="3404806"/>
            <a:ext cx="7433531" cy="595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subTitle"/>
          </p:nvPr>
        </p:nvSpPr>
        <p:spPr>
          <a:xfrm>
            <a:off x="1828800" y="4319115"/>
            <a:ext cx="8534400" cy="1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>
            <p:ph idx="2" type="pic"/>
          </p:nvPr>
        </p:nvSpPr>
        <p:spPr>
          <a:xfrm>
            <a:off x="1" y="0"/>
            <a:ext cx="779995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Our Team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0" y="6204744"/>
            <a:ext cx="12192000" cy="653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5"/>
          <p:cNvSpPr/>
          <p:nvPr>
            <p:ph idx="2" type="pic"/>
          </p:nvPr>
        </p:nvSpPr>
        <p:spPr>
          <a:xfrm>
            <a:off x="1645279" y="2063306"/>
            <a:ext cx="1991260" cy="199151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5"/>
          <p:cNvSpPr/>
          <p:nvPr>
            <p:ph idx="3" type="pic"/>
          </p:nvPr>
        </p:nvSpPr>
        <p:spPr>
          <a:xfrm>
            <a:off x="3954011" y="2063306"/>
            <a:ext cx="1991260" cy="199151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5"/>
          <p:cNvSpPr/>
          <p:nvPr>
            <p:ph idx="4" type="pic"/>
          </p:nvPr>
        </p:nvSpPr>
        <p:spPr>
          <a:xfrm>
            <a:off x="6291833" y="2063306"/>
            <a:ext cx="1991260" cy="199151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5"/>
          <p:cNvSpPr/>
          <p:nvPr>
            <p:ph idx="5" type="pic"/>
          </p:nvPr>
        </p:nvSpPr>
        <p:spPr>
          <a:xfrm>
            <a:off x="8629427" y="2063306"/>
            <a:ext cx="1991260" cy="199151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type="ctrTitle"/>
          </p:nvPr>
        </p:nvSpPr>
        <p:spPr>
          <a:xfrm>
            <a:off x="914400" y="283886"/>
            <a:ext cx="10363200" cy="566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926339" y="716525"/>
            <a:ext cx="10326624" cy="5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  <a:defRPr sz="155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/>
        </p:nvSpPr>
        <p:spPr>
          <a:xfrm>
            <a:off x="11711966" y="6444213"/>
            <a:ext cx="412696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25" lIns="0" spcFirstLastPara="1" rIns="0" wrap="square" tIns="913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w Color">
  <p:cSld name="TS w Colo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7"/>
          <p:cNvSpPr txBox="1"/>
          <p:nvPr>
            <p:ph type="ctrTitle"/>
          </p:nvPr>
        </p:nvSpPr>
        <p:spPr>
          <a:xfrm>
            <a:off x="914400" y="283886"/>
            <a:ext cx="10363200" cy="566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" type="subTitle"/>
          </p:nvPr>
        </p:nvSpPr>
        <p:spPr>
          <a:xfrm>
            <a:off x="926339" y="716525"/>
            <a:ext cx="10326624" cy="5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  <a:defRPr sz="155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No Color">
  <p:cSld name="TS No Colo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0" y="6204744"/>
            <a:ext cx="12192000" cy="653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8"/>
          <p:cNvSpPr txBox="1"/>
          <p:nvPr>
            <p:ph type="ctrTitle"/>
          </p:nvPr>
        </p:nvSpPr>
        <p:spPr>
          <a:xfrm>
            <a:off x="914400" y="283886"/>
            <a:ext cx="10363200" cy="566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926339" y="716525"/>
            <a:ext cx="10326624" cy="5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  <a:defRPr sz="155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">
  <p:cSld name="iPhone 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932535" y="739775"/>
            <a:ext cx="1032693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797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9"/>
          <p:cNvSpPr/>
          <p:nvPr/>
        </p:nvSpPr>
        <p:spPr>
          <a:xfrm>
            <a:off x="0" y="6204744"/>
            <a:ext cx="12192000" cy="653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9"/>
          <p:cNvSpPr/>
          <p:nvPr>
            <p:ph idx="2" type="pic"/>
          </p:nvPr>
        </p:nvSpPr>
        <p:spPr>
          <a:xfrm>
            <a:off x="932535" y="1320800"/>
            <a:ext cx="2445225" cy="432939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">
  <p:cSld name="8_Section 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/>
          <p:nvPr>
            <p:ph idx="2" type="pic"/>
          </p:nvPr>
        </p:nvSpPr>
        <p:spPr>
          <a:xfrm>
            <a:off x="8212042" y="1853427"/>
            <a:ext cx="2940891" cy="3888515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 White">
  <p:cSld name="iPhone 6 Whi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/>
          <p:nvPr>
            <p:ph idx="2" type="pic"/>
          </p:nvPr>
        </p:nvSpPr>
        <p:spPr>
          <a:xfrm>
            <a:off x="5050688" y="2119729"/>
            <a:ext cx="2090556" cy="3666824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 Air">
  <p:cSld name="iPad Ai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>
            <p:ph idx="2" type="pic"/>
          </p:nvPr>
        </p:nvSpPr>
        <p:spPr>
          <a:xfrm>
            <a:off x="4329160" y="2119729"/>
            <a:ext cx="3492190" cy="48645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cbook">
  <p:cSld name="Macboo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/>
          <p:nvPr>
            <p:ph idx="2" type="pic"/>
          </p:nvPr>
        </p:nvSpPr>
        <p:spPr>
          <a:xfrm>
            <a:off x="4107915" y="1889919"/>
            <a:ext cx="3958710" cy="249396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Desktop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/>
          <p:nvPr>
            <p:ph idx="2" type="pic"/>
          </p:nvPr>
        </p:nvSpPr>
        <p:spPr>
          <a:xfrm>
            <a:off x="4038074" y="1874839"/>
            <a:ext cx="395871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>
  <p:cSld name="Contact U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>
            <p:ph idx="2" type="pic"/>
          </p:nvPr>
        </p:nvSpPr>
        <p:spPr>
          <a:xfrm>
            <a:off x="0" y="1659485"/>
            <a:ext cx="12192000" cy="295888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1032935" y="274638"/>
            <a:ext cx="101261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99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1" type="body"/>
          </p:nvPr>
        </p:nvSpPr>
        <p:spPr>
          <a:xfrm>
            <a:off x="609521" y="1600200"/>
            <a:ext cx="1097295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indent="-304800" lvl="0" marL="457200" marR="0" rtl="0" algn="ctr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7025" lvl="1" marL="914400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7025" lvl="2" marL="1371600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•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27025" lvl="3" marL="1828800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–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27025" lvl="4" marL="2286000" marR="0" rtl="0" algn="ctr">
              <a:lnSpc>
                <a:spcPct val="130000"/>
              </a:lnSpc>
              <a:spcBef>
                <a:spcPts val="31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Char char="»"/>
              <a:defRPr b="0" i="0" sz="15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11711966" y="6323103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152" name="Google Shape;152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0" y="447"/>
            <a:ext cx="12192000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/>
          <p:nvPr/>
        </p:nvSpPr>
        <p:spPr>
          <a:xfrm>
            <a:off x="0" y="4906970"/>
            <a:ext cx="12192000" cy="1950600"/>
          </a:xfrm>
          <a:prstGeom prst="rect">
            <a:avLst/>
          </a:prstGeom>
          <a:solidFill>
            <a:srgbClr val="F20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1830943" y="2004801"/>
            <a:ext cx="8565035" cy="12150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7100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s-ES" sz="7100">
                <a:solidFill>
                  <a:srgbClr val="F2002D"/>
                </a:solidFill>
              </a:rPr>
              <a:t>,</a:t>
            </a:r>
            <a:r>
              <a:rPr b="0" i="0" lang="es-ES" sz="7100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 opositores </a:t>
            </a:r>
            <a:r>
              <a:rPr lang="es-ES" sz="7100">
                <a:solidFill>
                  <a:srgbClr val="F2002D"/>
                </a:solidFill>
              </a:rPr>
              <a:t>y estudiantes</a:t>
            </a:r>
            <a:endParaRPr b="0" i="0" sz="7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99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446200" y="5205475"/>
            <a:ext cx="285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@tuaulamiaula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LLAVE-MAESTRA-IDENTIDAD-LOGO-RGB@2x.png" id="161" name="Google Shape;1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DOCENTES, OPOSITORES Y ESTUDIANTES</a:t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2832847" y="2059749"/>
            <a:ext cx="6777318" cy="2256869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Olvidar la titulitis</a:t>
            </a:r>
            <a:r>
              <a:rPr b="1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idx="1" type="subTitle"/>
          </p:nvPr>
        </p:nvSpPr>
        <p:spPr>
          <a:xfrm>
            <a:off x="627797" y="269551"/>
            <a:ext cx="10694806" cy="7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b="1" lang="es-ES" sz="1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Ganas de aprender y formarse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 sz="1600"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LLAVE-MAESTRA-IDENTIDAD-LOGO-RGB@2x.png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DOCENTES, OPOSITORES Y ESTUDIANTES</a:t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8853905" y="4895903"/>
            <a:ext cx="3324655" cy="1299252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Páginas web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4412131" y="1362891"/>
            <a:ext cx="3467953" cy="1454433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Másters 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9001332" y="2719652"/>
            <a:ext cx="3029803" cy="1405152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Congresos</a:t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8640757" y="1042225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Escuchar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627797" y="776797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Leer </a:t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03876" y="4848731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Grados</a:t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627797" y="2420486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Redes sociales 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4460298" y="3280098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Cursos 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4850281" y="4969013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Colaborar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idx="1" type="subTitle"/>
          </p:nvPr>
        </p:nvSpPr>
        <p:spPr>
          <a:xfrm>
            <a:off x="627797" y="269551"/>
            <a:ext cx="10694806" cy="7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b="1" lang="es-ES" sz="1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Capacidad de esfuerzo, sacrificio y frustración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 sz="1600"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LLAVE-MAESTRA-IDENTIDAD-LOGO-RGB@2x.png"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DOCENTES,  OPOSITORES Y ESTUDIANTES</a:t>
            </a: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4595489" y="1323078"/>
            <a:ext cx="3467953" cy="1454433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Familia</a:t>
            </a: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8955849" y="1881923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Amigos</a:t>
            </a: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466433" y="1110695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Trabajo fuera de casa </a:t>
            </a:r>
            <a:endParaRPr/>
          </a:p>
        </p:txBody>
      </p:sp>
      <p:sp>
        <p:nvSpPr>
          <p:cNvPr id="192" name="Google Shape;192;p4"/>
          <p:cNvSpPr/>
          <p:nvPr/>
        </p:nvSpPr>
        <p:spPr>
          <a:xfrm>
            <a:off x="1022244" y="3749621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Trabajo en casa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5289446" y="3811664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Horas y horas </a:t>
            </a:r>
            <a:endParaRPr/>
          </a:p>
        </p:txBody>
      </p:sp>
      <p:sp>
        <p:nvSpPr>
          <p:cNvPr id="194" name="Google Shape;194;p4"/>
          <p:cNvSpPr/>
          <p:nvPr/>
        </p:nvSpPr>
        <p:spPr>
          <a:xfrm>
            <a:off x="9001332" y="4555425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 opo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/>
          <p:nvPr>
            <p:ph idx="1" type="subTitle"/>
          </p:nvPr>
        </p:nvSpPr>
        <p:spPr>
          <a:xfrm>
            <a:off x="627797" y="269551"/>
            <a:ext cx="10694806" cy="7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b="1" lang="es-ES" sz="1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Fundamental: Capacidad de disfrute y descanso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 sz="1600"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LLAVE-MAESTRA-IDENTIDAD-LOGO-RGB@2x.png"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DOCENTES, OPOSITORES Y ESTUDIANTES</a:t>
            </a:r>
            <a:endParaRPr/>
          </a:p>
        </p:txBody>
      </p:sp>
      <p:sp>
        <p:nvSpPr>
          <p:cNvPr id="203" name="Google Shape;203;p5"/>
          <p:cNvSpPr/>
          <p:nvPr/>
        </p:nvSpPr>
        <p:spPr>
          <a:xfrm>
            <a:off x="8563182" y="1348256"/>
            <a:ext cx="3467953" cy="1454433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Salir con los amigos, la familia, solo/a…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627797" y="1548752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Paseos</a:t>
            </a:r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2142698" y="4732732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Música, cine….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4572001" y="2424958"/>
            <a:ext cx="3630304" cy="1454432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Cambiar el estudio por buscar actividades, materiales… </a:t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8202305" y="4664848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Establecer horario y calendario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/>
          <p:nvPr>
            <p:ph idx="1" type="subTitle"/>
          </p:nvPr>
        </p:nvSpPr>
        <p:spPr>
          <a:xfrm>
            <a:off x="627797" y="269551"/>
            <a:ext cx="10694806" cy="7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b="1" lang="es-ES" sz="1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Capacidad de venderse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 sz="1600"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>
            <p:ph idx="12" type="sldNum"/>
          </p:nvPr>
        </p:nvSpPr>
        <p:spPr>
          <a:xfrm>
            <a:off x="11779304" y="6419324"/>
            <a:ext cx="412696" cy="52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LLAVE-MAESTRA-IDENTIDAD-LOGO-RGB@2x.png" id="214" name="Google Shape;2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DOCENTES,  OPOSITORES Y ESTUDIANTES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627797" y="1548752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Practicar</a:t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2142698" y="4732732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Grabarse 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4160048" y="1985223"/>
            <a:ext cx="3630304" cy="1454432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Pedir ayuda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8647066" y="1271927"/>
            <a:ext cx="3029803" cy="1153031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Capacidad de oratoria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7301954" y="4206900"/>
            <a:ext cx="3630304" cy="1454432"/>
          </a:xfrm>
          <a:prstGeom prst="ellipse">
            <a:avLst/>
          </a:prstGeom>
          <a:solidFill>
            <a:srgbClr val="F9D1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Autoestima alta y autoconvencimiento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2019-11-20T18:26:37Z</dcterms:created>
  <dc:creator>Marife Nicieza García</dc:creator>
</cp:coreProperties>
</file>