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"/>
  </p:notesMasterIdLst>
  <p:handoutMasterIdLst>
    <p:handoutMasterId r:id="rId13"/>
  </p:handoutMasterIdLst>
  <p:sldIdLst>
    <p:sldId id="262" r:id="rId2"/>
    <p:sldId id="261" r:id="rId3"/>
    <p:sldId id="268" r:id="rId4"/>
    <p:sldId id="320" r:id="rId5"/>
    <p:sldId id="256" r:id="rId6"/>
    <p:sldId id="335" r:id="rId7"/>
    <p:sldId id="336" r:id="rId8"/>
    <p:sldId id="339" r:id="rId9"/>
    <p:sldId id="338" r:id="rId10"/>
    <p:sldId id="337" r:id="rId11"/>
  </p:sldIdLst>
  <p:sldSz cx="24387175" cy="13716000"/>
  <p:notesSz cx="6858000" cy="9144000"/>
  <p:defaultTextStyle>
    <a:defPPr>
      <a:defRPr lang="en-US"/>
    </a:defPPr>
    <a:lvl1pPr algn="l" defTabSz="1087438" rtl="0" fontAlgn="base">
      <a:spcBef>
        <a:spcPct val="0"/>
      </a:spcBef>
      <a:spcAft>
        <a:spcPct val="0"/>
      </a:spcAft>
      <a:defRPr sz="4300" kern="1200">
        <a:solidFill>
          <a:schemeClr val="tx1"/>
        </a:solidFill>
        <a:latin typeface="Calibri" pitchFamily="1" charset="0"/>
        <a:ea typeface="ＭＳ Ｐゴシック" charset="-128"/>
        <a:cs typeface="ＭＳ Ｐゴシック" charset="-128"/>
      </a:defRPr>
    </a:lvl1pPr>
    <a:lvl2pPr marL="1087438" indent="-630238" algn="l" defTabSz="1087438" rtl="0" fontAlgn="base">
      <a:spcBef>
        <a:spcPct val="0"/>
      </a:spcBef>
      <a:spcAft>
        <a:spcPct val="0"/>
      </a:spcAft>
      <a:defRPr sz="4300" kern="1200">
        <a:solidFill>
          <a:schemeClr val="tx1"/>
        </a:solidFill>
        <a:latin typeface="Calibri" pitchFamily="1" charset="0"/>
        <a:ea typeface="ＭＳ Ｐゴシック" charset="-128"/>
        <a:cs typeface="ＭＳ Ｐゴシック" charset="-128"/>
      </a:defRPr>
    </a:lvl2pPr>
    <a:lvl3pPr marL="2174875" indent="-1260475" algn="l" defTabSz="1087438" rtl="0" fontAlgn="base">
      <a:spcBef>
        <a:spcPct val="0"/>
      </a:spcBef>
      <a:spcAft>
        <a:spcPct val="0"/>
      </a:spcAft>
      <a:defRPr sz="4300" kern="1200">
        <a:solidFill>
          <a:schemeClr val="tx1"/>
        </a:solidFill>
        <a:latin typeface="Calibri" pitchFamily="1" charset="0"/>
        <a:ea typeface="ＭＳ Ｐゴシック" charset="-128"/>
        <a:cs typeface="ＭＳ Ｐゴシック" charset="-128"/>
      </a:defRPr>
    </a:lvl3pPr>
    <a:lvl4pPr marL="3262313" indent="-1890713" algn="l" defTabSz="1087438" rtl="0" fontAlgn="base">
      <a:spcBef>
        <a:spcPct val="0"/>
      </a:spcBef>
      <a:spcAft>
        <a:spcPct val="0"/>
      </a:spcAft>
      <a:defRPr sz="4300" kern="1200">
        <a:solidFill>
          <a:schemeClr val="tx1"/>
        </a:solidFill>
        <a:latin typeface="Calibri" pitchFamily="1" charset="0"/>
        <a:ea typeface="ＭＳ Ｐゴシック" charset="-128"/>
        <a:cs typeface="ＭＳ Ｐゴシック" charset="-128"/>
      </a:defRPr>
    </a:lvl4pPr>
    <a:lvl5pPr marL="4349750" indent="-2520950" algn="l" defTabSz="1087438" rtl="0" fontAlgn="base">
      <a:spcBef>
        <a:spcPct val="0"/>
      </a:spcBef>
      <a:spcAft>
        <a:spcPct val="0"/>
      </a:spcAft>
      <a:defRPr sz="4300" kern="1200">
        <a:solidFill>
          <a:schemeClr val="tx1"/>
        </a:solidFill>
        <a:latin typeface="Calibri" pitchFamily="1" charset="0"/>
        <a:ea typeface="ＭＳ Ｐゴシック" charset="-128"/>
        <a:cs typeface="ＭＳ Ｐゴシック" charset="-128"/>
      </a:defRPr>
    </a:lvl5pPr>
    <a:lvl6pPr marL="2286000" algn="l" defTabSz="457200" rtl="0" eaLnBrk="1" latinLnBrk="0" hangingPunct="1">
      <a:defRPr sz="4300" kern="1200">
        <a:solidFill>
          <a:schemeClr val="tx1"/>
        </a:solidFill>
        <a:latin typeface="Calibri" pitchFamily="1" charset="0"/>
        <a:ea typeface="ＭＳ Ｐゴシック" charset="-128"/>
        <a:cs typeface="ＭＳ Ｐゴシック" charset="-128"/>
      </a:defRPr>
    </a:lvl6pPr>
    <a:lvl7pPr marL="2743200" algn="l" defTabSz="457200" rtl="0" eaLnBrk="1" latinLnBrk="0" hangingPunct="1">
      <a:defRPr sz="4300" kern="1200">
        <a:solidFill>
          <a:schemeClr val="tx1"/>
        </a:solidFill>
        <a:latin typeface="Calibri" pitchFamily="1" charset="0"/>
        <a:ea typeface="ＭＳ Ｐゴシック" charset="-128"/>
        <a:cs typeface="ＭＳ Ｐゴシック" charset="-128"/>
      </a:defRPr>
    </a:lvl7pPr>
    <a:lvl8pPr marL="3200400" algn="l" defTabSz="457200" rtl="0" eaLnBrk="1" latinLnBrk="0" hangingPunct="1">
      <a:defRPr sz="4300" kern="1200">
        <a:solidFill>
          <a:schemeClr val="tx1"/>
        </a:solidFill>
        <a:latin typeface="Calibri" pitchFamily="1" charset="0"/>
        <a:ea typeface="ＭＳ Ｐゴシック" charset="-128"/>
        <a:cs typeface="ＭＳ Ｐゴシック" charset="-128"/>
      </a:defRPr>
    </a:lvl8pPr>
    <a:lvl9pPr marL="3657600" algn="l" defTabSz="457200" rtl="0" eaLnBrk="1" latinLnBrk="0" hangingPunct="1">
      <a:defRPr sz="4300" kern="1200">
        <a:solidFill>
          <a:schemeClr val="tx1"/>
        </a:solidFill>
        <a:latin typeface="Calibri" pitchFamily="1" charset="0"/>
        <a:ea typeface="ＭＳ Ｐゴシック" charset="-128"/>
        <a:cs typeface="ＭＳ Ｐゴシック" charset="-128"/>
      </a:defRPr>
    </a:lvl9pPr>
  </p:defaultTextStyle>
  <p:extLst>
    <p:ext uri="{EFAFB233-063F-42B5-8137-9DF3F51BA10A}">
      <p15:sldGuideLst xmlns:p15="http://schemas.microsoft.com/office/powerpoint/2012/main">
        <p15:guide id="1" orient="horz">
          <p15:clr>
            <a:srgbClr val="A4A3A4"/>
          </p15:clr>
        </p15:guide>
        <p15:guide id="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8157B"/>
    <a:srgbClr val="F2002D"/>
    <a:srgbClr val="FF5364"/>
    <a:srgbClr val="EF333B"/>
    <a:srgbClr val="E1221B"/>
    <a:srgbClr val="D40500"/>
    <a:srgbClr val="BB0700"/>
    <a:srgbClr val="900700"/>
    <a:srgbClr val="E235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3" autoAdjust="0"/>
    <p:restoredTop sz="94743" autoAdjust="0"/>
  </p:normalViewPr>
  <p:slideViewPr>
    <p:cSldViewPr snapToGrid="0" snapToObjects="1">
      <p:cViewPr varScale="1">
        <p:scale>
          <a:sx n="34" d="100"/>
          <a:sy n="34" d="100"/>
        </p:scale>
        <p:origin x="834" y="96"/>
      </p:cViewPr>
      <p:guideLst>
        <p:guide orient="horz"/>
        <p:guide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37" d="100"/>
        <a:sy n="37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18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ife Nicieza García" userId="0d595c9ef92792b2" providerId="LiveId" clId="{94815CC2-BEC4-4C1E-B39E-21DA0DC3A3E3}"/>
    <pc:docChg chg="undo custSel modSld">
      <pc:chgData name="Marife Nicieza García" userId="0d595c9ef92792b2" providerId="LiveId" clId="{94815CC2-BEC4-4C1E-B39E-21DA0DC3A3E3}" dt="2020-09-14T16:22:55.668" v="6"/>
      <pc:docMkLst>
        <pc:docMk/>
      </pc:docMkLst>
      <pc:sldChg chg="modSp">
        <pc:chgData name="Marife Nicieza García" userId="0d595c9ef92792b2" providerId="LiveId" clId="{94815CC2-BEC4-4C1E-B39E-21DA0DC3A3E3}" dt="2020-09-14T16:22:20.047" v="3"/>
        <pc:sldMkLst>
          <pc:docMk/>
          <pc:sldMk cId="0" sldId="256"/>
        </pc:sldMkLst>
        <pc:graphicFrameChg chg="mod">
          <ac:chgData name="Marife Nicieza García" userId="0d595c9ef92792b2" providerId="LiveId" clId="{94815CC2-BEC4-4C1E-B39E-21DA0DC3A3E3}" dt="2020-09-14T16:22:20.047" v="3"/>
          <ac:graphicFrameMkLst>
            <pc:docMk/>
            <pc:sldMk cId="0" sldId="256"/>
            <ac:graphicFrameMk id="4" creationId="{7B1BA58D-C0CC-431F-B3D0-596D9C624E28}"/>
          </ac:graphicFrameMkLst>
        </pc:graphicFrameChg>
      </pc:sldChg>
      <pc:sldChg chg="modSp mod">
        <pc:chgData name="Marife Nicieza García" userId="0d595c9ef92792b2" providerId="LiveId" clId="{94815CC2-BEC4-4C1E-B39E-21DA0DC3A3E3}" dt="2020-09-14T16:22:55.668" v="6"/>
        <pc:sldMkLst>
          <pc:docMk/>
          <pc:sldMk cId="928773516" sldId="338"/>
        </pc:sldMkLst>
        <pc:graphicFrameChg chg="mod">
          <ac:chgData name="Marife Nicieza García" userId="0d595c9ef92792b2" providerId="LiveId" clId="{94815CC2-BEC4-4C1E-B39E-21DA0DC3A3E3}" dt="2020-09-14T16:22:55.668" v="6"/>
          <ac:graphicFrameMkLst>
            <pc:docMk/>
            <pc:sldMk cId="928773516" sldId="338"/>
            <ac:graphicFrameMk id="2" creationId="{0E3F0BEC-7F2F-4F8A-B387-028DEC36F482}"/>
          </ac:graphicFrameMkLst>
        </pc:graphicFrameChg>
        <pc:picChg chg="mod">
          <ac:chgData name="Marife Nicieza García" userId="0d595c9ef92792b2" providerId="LiveId" clId="{94815CC2-BEC4-4C1E-B39E-21DA0DC3A3E3}" dt="2020-09-14T16:22:49.299" v="5" actId="1076"/>
          <ac:picMkLst>
            <pc:docMk/>
            <pc:sldMk cId="928773516" sldId="338"/>
            <ac:picMk id="14" creationId="{8152B08B-75FF-4A26-8941-8D4BCE754325}"/>
          </ac:picMkLst>
        </pc:picChg>
      </pc:sldChg>
    </pc:docChg>
  </pc:docChgLst>
  <pc:docChgLst>
    <pc:chgData name="Marife Nicieza García" userId="0d595c9ef92792b2" providerId="LiveId" clId="{990CF25D-7B4A-40DB-94C7-24940EF0BB64}"/>
    <pc:docChg chg="undo custSel delSld modSld">
      <pc:chgData name="Marife Nicieza García" userId="0d595c9ef92792b2" providerId="LiveId" clId="{990CF25D-7B4A-40DB-94C7-24940EF0BB64}" dt="2021-07-25T11:08:47.090" v="657" actId="478"/>
      <pc:docMkLst>
        <pc:docMk/>
      </pc:docMkLst>
      <pc:sldChg chg="addSp delSp modSp mod">
        <pc:chgData name="Marife Nicieza García" userId="0d595c9ef92792b2" providerId="LiveId" clId="{990CF25D-7B4A-40DB-94C7-24940EF0BB64}" dt="2021-07-25T11:04:47.336" v="144" actId="313"/>
        <pc:sldMkLst>
          <pc:docMk/>
          <pc:sldMk cId="0" sldId="256"/>
        </pc:sldMkLst>
        <pc:spChg chg="mod">
          <ac:chgData name="Marife Nicieza García" userId="0d595c9ef92792b2" providerId="LiveId" clId="{990CF25D-7B4A-40DB-94C7-24940EF0BB64}" dt="2021-07-25T11:02:38.082" v="115" actId="14100"/>
          <ac:spMkLst>
            <pc:docMk/>
            <pc:sldMk cId="0" sldId="256"/>
            <ac:spMk id="13" creationId="{734125EB-F33C-4FFD-997A-C9AA9F378C38}"/>
          </ac:spMkLst>
        </pc:spChg>
        <pc:spChg chg="add mod">
          <ac:chgData name="Marife Nicieza García" userId="0d595c9ef92792b2" providerId="LiveId" clId="{990CF25D-7B4A-40DB-94C7-24940EF0BB64}" dt="2021-07-25T11:04:47.336" v="144" actId="313"/>
          <ac:spMkLst>
            <pc:docMk/>
            <pc:sldMk cId="0" sldId="256"/>
            <ac:spMk id="14" creationId="{487CCA62-D5ED-4393-849C-88E88A8394CD}"/>
          </ac:spMkLst>
        </pc:spChg>
        <pc:spChg chg="add mod">
          <ac:chgData name="Marife Nicieza García" userId="0d595c9ef92792b2" providerId="LiveId" clId="{990CF25D-7B4A-40DB-94C7-24940EF0BB64}" dt="2021-07-25T11:04:10.761" v="124"/>
          <ac:spMkLst>
            <pc:docMk/>
            <pc:sldMk cId="0" sldId="256"/>
            <ac:spMk id="16" creationId="{3E851775-F69B-4AC4-9AEC-A698B79B0D8E}"/>
          </ac:spMkLst>
        </pc:spChg>
        <pc:spChg chg="add mod">
          <ac:chgData name="Marife Nicieza García" userId="0d595c9ef92792b2" providerId="LiveId" clId="{990CF25D-7B4A-40DB-94C7-24940EF0BB64}" dt="2021-07-25T11:04:40.940" v="143" actId="20577"/>
          <ac:spMkLst>
            <pc:docMk/>
            <pc:sldMk cId="0" sldId="256"/>
            <ac:spMk id="17" creationId="{F80714B4-5E1F-4D05-9F44-B0763DEB65AA}"/>
          </ac:spMkLst>
        </pc:spChg>
        <pc:grpChg chg="add mod">
          <ac:chgData name="Marife Nicieza García" userId="0d595c9ef92792b2" providerId="LiveId" clId="{990CF25D-7B4A-40DB-94C7-24940EF0BB64}" dt="2021-07-25T11:04:25.329" v="128" actId="1076"/>
          <ac:grpSpMkLst>
            <pc:docMk/>
            <pc:sldMk cId="0" sldId="256"/>
            <ac:grpSpMk id="15" creationId="{D3C0332B-1AFB-497C-B401-8DE0CE8FEF38}"/>
          </ac:grpSpMkLst>
        </pc:grpChg>
        <pc:graphicFrameChg chg="add del mod">
          <ac:chgData name="Marife Nicieza García" userId="0d595c9ef92792b2" providerId="LiveId" clId="{990CF25D-7B4A-40DB-94C7-24940EF0BB64}" dt="2021-07-25T11:04:16.023" v="126" actId="478"/>
          <ac:graphicFrameMkLst>
            <pc:docMk/>
            <pc:sldMk cId="0" sldId="256"/>
            <ac:graphicFrameMk id="4" creationId="{7B1BA58D-C0CC-431F-B3D0-596D9C624E28}"/>
          </ac:graphicFrameMkLst>
        </pc:graphicFrameChg>
      </pc:sldChg>
      <pc:sldChg chg="addSp delSp modSp mod delAnim">
        <pc:chgData name="Marife Nicieza García" userId="0d595c9ef92792b2" providerId="LiveId" clId="{990CF25D-7B4A-40DB-94C7-24940EF0BB64}" dt="2021-07-25T11:00:31.409" v="87" actId="20577"/>
        <pc:sldMkLst>
          <pc:docMk/>
          <pc:sldMk cId="0" sldId="261"/>
        </pc:sldMkLst>
        <pc:spChg chg="del">
          <ac:chgData name="Marife Nicieza García" userId="0d595c9ef92792b2" providerId="LiveId" clId="{990CF25D-7B4A-40DB-94C7-24940EF0BB64}" dt="2021-07-25T10:58:02.012" v="14" actId="478"/>
          <ac:spMkLst>
            <pc:docMk/>
            <pc:sldMk cId="0" sldId="261"/>
            <ac:spMk id="2" creationId="{00000000-0000-0000-0000-000000000000}"/>
          </ac:spMkLst>
        </pc:spChg>
        <pc:spChg chg="del mod">
          <ac:chgData name="Marife Nicieza García" userId="0d595c9ef92792b2" providerId="LiveId" clId="{990CF25D-7B4A-40DB-94C7-24940EF0BB64}" dt="2021-07-25T10:58:09.678" v="17" actId="478"/>
          <ac:spMkLst>
            <pc:docMk/>
            <pc:sldMk cId="0" sldId="261"/>
            <ac:spMk id="3" creationId="{00000000-0000-0000-0000-000000000000}"/>
          </ac:spMkLst>
        </pc:spChg>
        <pc:spChg chg="add del mod">
          <ac:chgData name="Marife Nicieza García" userId="0d595c9ef92792b2" providerId="LiveId" clId="{990CF25D-7B4A-40DB-94C7-24940EF0BB64}" dt="2021-07-25T10:57:58.760" v="13" actId="478"/>
          <ac:spMkLst>
            <pc:docMk/>
            <pc:sldMk cId="0" sldId="261"/>
            <ac:spMk id="5" creationId="{9FBD8253-04A4-47D5-A853-28758946BC7A}"/>
          </ac:spMkLst>
        </pc:spChg>
        <pc:spChg chg="add del mod">
          <ac:chgData name="Marife Nicieza García" userId="0d595c9ef92792b2" providerId="LiveId" clId="{990CF25D-7B4A-40DB-94C7-24940EF0BB64}" dt="2021-07-25T10:58:03.781" v="15" actId="478"/>
          <ac:spMkLst>
            <pc:docMk/>
            <pc:sldMk cId="0" sldId="261"/>
            <ac:spMk id="7" creationId="{736AD40B-F38B-431D-A1A8-2178A2F99B25}"/>
          </ac:spMkLst>
        </pc:spChg>
        <pc:spChg chg="add del mod">
          <ac:chgData name="Marife Nicieza García" userId="0d595c9ef92792b2" providerId="LiveId" clId="{990CF25D-7B4A-40DB-94C7-24940EF0BB64}" dt="2021-07-25T10:59:30.228" v="37" actId="478"/>
          <ac:spMkLst>
            <pc:docMk/>
            <pc:sldMk cId="0" sldId="261"/>
            <ac:spMk id="9" creationId="{29861525-D00A-4913-8774-14E1AC286EA6}"/>
          </ac:spMkLst>
        </pc:spChg>
        <pc:spChg chg="mod">
          <ac:chgData name="Marife Nicieza García" userId="0d595c9ef92792b2" providerId="LiveId" clId="{990CF25D-7B4A-40DB-94C7-24940EF0BB64}" dt="2021-07-25T10:58:17.993" v="30" actId="20577"/>
          <ac:spMkLst>
            <pc:docMk/>
            <pc:sldMk cId="0" sldId="261"/>
            <ac:spMk id="17" creationId="{00000000-0000-0000-0000-000000000000}"/>
          </ac:spMkLst>
        </pc:spChg>
        <pc:spChg chg="add del mod">
          <ac:chgData name="Marife Nicieza García" userId="0d595c9ef92792b2" providerId="LiveId" clId="{990CF25D-7B4A-40DB-94C7-24940EF0BB64}" dt="2021-07-25T10:58:53.230" v="32" actId="478"/>
          <ac:spMkLst>
            <pc:docMk/>
            <pc:sldMk cId="0" sldId="261"/>
            <ac:spMk id="18" creationId="{B3896A3C-11C3-4749-9BA7-46DE5A76400B}"/>
          </ac:spMkLst>
        </pc:spChg>
        <pc:spChg chg="add mod">
          <ac:chgData name="Marife Nicieza García" userId="0d595c9ef92792b2" providerId="LiveId" clId="{990CF25D-7B4A-40DB-94C7-24940EF0BB64}" dt="2021-07-25T11:00:31.409" v="87" actId="20577"/>
          <ac:spMkLst>
            <pc:docMk/>
            <pc:sldMk cId="0" sldId="261"/>
            <ac:spMk id="21" creationId="{7928018A-0F73-41DD-886C-39D9EDB8447A}"/>
          </ac:spMkLst>
        </pc:spChg>
        <pc:picChg chg="del">
          <ac:chgData name="Marife Nicieza García" userId="0d595c9ef92792b2" providerId="LiveId" clId="{990CF25D-7B4A-40DB-94C7-24940EF0BB64}" dt="2021-07-25T10:57:56.924" v="12" actId="478"/>
          <ac:picMkLst>
            <pc:docMk/>
            <pc:sldMk cId="0" sldId="261"/>
            <ac:picMk id="20" creationId="{00000000-0000-0000-0000-000000000000}"/>
          </ac:picMkLst>
        </pc:picChg>
      </pc:sldChg>
      <pc:sldChg chg="addSp delSp modSp mod">
        <pc:chgData name="Marife Nicieza García" userId="0d595c9ef92792b2" providerId="LiveId" clId="{990CF25D-7B4A-40DB-94C7-24940EF0BB64}" dt="2021-07-25T10:57:50.487" v="11" actId="207"/>
        <pc:sldMkLst>
          <pc:docMk/>
          <pc:sldMk cId="0" sldId="262"/>
        </pc:sldMkLst>
        <pc:spChg chg="add mod">
          <ac:chgData name="Marife Nicieza García" userId="0d595c9ef92792b2" providerId="LiveId" clId="{990CF25D-7B4A-40DB-94C7-24940EF0BB64}" dt="2021-07-25T10:57:50.487" v="11" actId="207"/>
          <ac:spMkLst>
            <pc:docMk/>
            <pc:sldMk cId="0" sldId="262"/>
            <ac:spMk id="7" creationId="{155B2561-8807-4FBC-B01B-7671EB934561}"/>
          </ac:spMkLst>
        </pc:spChg>
        <pc:spChg chg="mod">
          <ac:chgData name="Marife Nicieza García" userId="0d595c9ef92792b2" providerId="LiveId" clId="{990CF25D-7B4A-40DB-94C7-24940EF0BB64}" dt="2021-07-25T10:56:54.315" v="6" actId="6549"/>
          <ac:spMkLst>
            <pc:docMk/>
            <pc:sldMk cId="0" sldId="262"/>
            <ac:spMk id="12" creationId="{00000000-0000-0000-0000-000000000000}"/>
          </ac:spMkLst>
        </pc:spChg>
        <pc:spChg chg="mod">
          <ac:chgData name="Marife Nicieza García" userId="0d595c9ef92792b2" providerId="LiveId" clId="{990CF25D-7B4A-40DB-94C7-24940EF0BB64}" dt="2021-07-25T10:56:14.768" v="3" actId="20577"/>
          <ac:spMkLst>
            <pc:docMk/>
            <pc:sldMk cId="0" sldId="262"/>
            <ac:spMk id="13" creationId="{00000000-0000-0000-0000-000000000000}"/>
          </ac:spMkLst>
        </pc:spChg>
        <pc:picChg chg="del">
          <ac:chgData name="Marife Nicieza García" userId="0d595c9ef92792b2" providerId="LiveId" clId="{990CF25D-7B4A-40DB-94C7-24940EF0BB64}" dt="2021-07-25T10:56:17.855" v="4" actId="478"/>
          <ac:picMkLst>
            <pc:docMk/>
            <pc:sldMk cId="0" sldId="262"/>
            <ac:picMk id="14" creationId="{00000000-0000-0000-0000-000000000000}"/>
          </ac:picMkLst>
        </pc:picChg>
      </pc:sldChg>
      <pc:sldChg chg="delSp modSp mod">
        <pc:chgData name="Marife Nicieza García" userId="0d595c9ef92792b2" providerId="LiveId" clId="{990CF25D-7B4A-40DB-94C7-24940EF0BB64}" dt="2021-07-25T11:01:34.680" v="106" actId="1076"/>
        <pc:sldMkLst>
          <pc:docMk/>
          <pc:sldMk cId="0" sldId="268"/>
        </pc:sldMkLst>
        <pc:spChg chg="mod">
          <ac:chgData name="Marife Nicieza García" userId="0d595c9ef92792b2" providerId="LiveId" clId="{990CF25D-7B4A-40DB-94C7-24940EF0BB64}" dt="2021-07-25T11:01:05.053" v="100" actId="20577"/>
          <ac:spMkLst>
            <pc:docMk/>
            <pc:sldMk cId="0" sldId="268"/>
            <ac:spMk id="8" creationId="{00000000-0000-0000-0000-000000000000}"/>
          </ac:spMkLst>
        </pc:spChg>
        <pc:graphicFrameChg chg="mod">
          <ac:chgData name="Marife Nicieza García" userId="0d595c9ef92792b2" providerId="LiveId" clId="{990CF25D-7B4A-40DB-94C7-24940EF0BB64}" dt="2021-07-25T11:01:18.701" v="104" actId="20577"/>
          <ac:graphicFrameMkLst>
            <pc:docMk/>
            <pc:sldMk cId="0" sldId="268"/>
            <ac:graphicFrameMk id="4" creationId="{16287D8F-5705-4503-BF32-053D1D9A9F62}"/>
          </ac:graphicFrameMkLst>
        </pc:graphicFrameChg>
        <pc:picChg chg="mod">
          <ac:chgData name="Marife Nicieza García" userId="0d595c9ef92792b2" providerId="LiveId" clId="{990CF25D-7B4A-40DB-94C7-24940EF0BB64}" dt="2021-07-25T11:01:34.680" v="106" actId="1076"/>
          <ac:picMkLst>
            <pc:docMk/>
            <pc:sldMk cId="0" sldId="268"/>
            <ac:picMk id="11" creationId="{E8E33011-1F37-41BB-BB6A-2AD1327964A5}"/>
          </ac:picMkLst>
        </pc:picChg>
        <pc:picChg chg="del">
          <ac:chgData name="Marife Nicieza García" userId="0d595c9ef92792b2" providerId="LiveId" clId="{990CF25D-7B4A-40DB-94C7-24940EF0BB64}" dt="2021-07-25T11:01:30.245" v="105" actId="478"/>
          <ac:picMkLst>
            <pc:docMk/>
            <pc:sldMk cId="0" sldId="268"/>
            <ac:picMk id="12" creationId="{A3F936B1-5916-49E9-8485-4B9F4BC60154}"/>
          </ac:picMkLst>
        </pc:picChg>
      </pc:sldChg>
      <pc:sldChg chg="delSp mod">
        <pc:chgData name="Marife Nicieza García" userId="0d595c9ef92792b2" providerId="LiveId" clId="{990CF25D-7B4A-40DB-94C7-24940EF0BB64}" dt="2021-07-25T11:01:50.928" v="111" actId="478"/>
        <pc:sldMkLst>
          <pc:docMk/>
          <pc:sldMk cId="0" sldId="320"/>
        </pc:sldMkLst>
        <pc:picChg chg="del">
          <ac:chgData name="Marife Nicieza García" userId="0d595c9ef92792b2" providerId="LiveId" clId="{990CF25D-7B4A-40DB-94C7-24940EF0BB64}" dt="2021-07-25T11:01:42.632" v="107" actId="478"/>
          <ac:picMkLst>
            <pc:docMk/>
            <pc:sldMk cId="0" sldId="320"/>
            <ac:picMk id="55" creationId="{00000000-0000-0000-0000-000000000000}"/>
          </ac:picMkLst>
        </pc:picChg>
        <pc:picChg chg="del">
          <ac:chgData name="Marife Nicieza García" userId="0d595c9ef92792b2" providerId="LiveId" clId="{990CF25D-7B4A-40DB-94C7-24940EF0BB64}" dt="2021-07-25T11:01:46.749" v="109" actId="478"/>
          <ac:picMkLst>
            <pc:docMk/>
            <pc:sldMk cId="0" sldId="320"/>
            <ac:picMk id="56" creationId="{00000000-0000-0000-0000-000000000000}"/>
          </ac:picMkLst>
        </pc:picChg>
        <pc:picChg chg="del">
          <ac:chgData name="Marife Nicieza García" userId="0d595c9ef92792b2" providerId="LiveId" clId="{990CF25D-7B4A-40DB-94C7-24940EF0BB64}" dt="2021-07-25T11:01:44.174" v="108" actId="478"/>
          <ac:picMkLst>
            <pc:docMk/>
            <pc:sldMk cId="0" sldId="320"/>
            <ac:picMk id="57" creationId="{00000000-0000-0000-0000-000000000000}"/>
          </ac:picMkLst>
        </pc:picChg>
        <pc:picChg chg="del">
          <ac:chgData name="Marife Nicieza García" userId="0d595c9ef92792b2" providerId="LiveId" clId="{990CF25D-7B4A-40DB-94C7-24940EF0BB64}" dt="2021-07-25T11:01:50.928" v="111" actId="478"/>
          <ac:picMkLst>
            <pc:docMk/>
            <pc:sldMk cId="0" sldId="320"/>
            <ac:picMk id="58" creationId="{00000000-0000-0000-0000-000000000000}"/>
          </ac:picMkLst>
        </pc:picChg>
        <pc:picChg chg="del">
          <ac:chgData name="Marife Nicieza García" userId="0d595c9ef92792b2" providerId="LiveId" clId="{990CF25D-7B4A-40DB-94C7-24940EF0BB64}" dt="2021-07-25T11:01:48.592" v="110" actId="478"/>
          <ac:picMkLst>
            <pc:docMk/>
            <pc:sldMk cId="0" sldId="320"/>
            <ac:picMk id="59" creationId="{00000000-0000-0000-0000-000000000000}"/>
          </ac:picMkLst>
        </pc:picChg>
      </pc:sldChg>
      <pc:sldChg chg="del">
        <pc:chgData name="Marife Nicieza García" userId="0d595c9ef92792b2" providerId="LiveId" clId="{990CF25D-7B4A-40DB-94C7-24940EF0BB64}" dt="2021-07-25T11:08:28.725" v="655" actId="2696"/>
        <pc:sldMkLst>
          <pc:docMk/>
          <pc:sldMk cId="0" sldId="331"/>
        </pc:sldMkLst>
      </pc:sldChg>
      <pc:sldChg chg="modSp mod">
        <pc:chgData name="Marife Nicieza García" userId="0d595c9ef92792b2" providerId="LiveId" clId="{990CF25D-7B4A-40DB-94C7-24940EF0BB64}" dt="2021-07-25T11:07:31.362" v="560" actId="20577"/>
        <pc:sldMkLst>
          <pc:docMk/>
          <pc:sldMk cId="3174064046" sldId="335"/>
        </pc:sldMkLst>
        <pc:spChg chg="mod">
          <ac:chgData name="Marife Nicieza García" userId="0d595c9ef92792b2" providerId="LiveId" clId="{990CF25D-7B4A-40DB-94C7-24940EF0BB64}" dt="2021-07-25T11:07:31.362" v="560" actId="20577"/>
          <ac:spMkLst>
            <pc:docMk/>
            <pc:sldMk cId="3174064046" sldId="335"/>
            <ac:spMk id="9" creationId="{00000000-0000-0000-0000-000000000000}"/>
          </ac:spMkLst>
        </pc:spChg>
        <pc:graphicFrameChg chg="mod">
          <ac:chgData name="Marife Nicieza García" userId="0d595c9ef92792b2" providerId="LiveId" clId="{990CF25D-7B4A-40DB-94C7-24940EF0BB64}" dt="2021-07-25T11:06:29.164" v="426" actId="255"/>
          <ac:graphicFrameMkLst>
            <pc:docMk/>
            <pc:sldMk cId="3174064046" sldId="335"/>
            <ac:graphicFrameMk id="4" creationId="{76C48016-108F-4BEA-A0D0-5C12E1CA7FA3}"/>
          </ac:graphicFrameMkLst>
        </pc:graphicFrameChg>
      </pc:sldChg>
      <pc:sldChg chg="addSp delSp modSp mod">
        <pc:chgData name="Marife Nicieza García" userId="0d595c9ef92792b2" providerId="LiveId" clId="{990CF25D-7B4A-40DB-94C7-24940EF0BB64}" dt="2021-07-25T11:07:40.543" v="579" actId="20577"/>
        <pc:sldMkLst>
          <pc:docMk/>
          <pc:sldMk cId="669200827" sldId="336"/>
        </pc:sldMkLst>
        <pc:spChg chg="mod">
          <ac:chgData name="Marife Nicieza García" userId="0d595c9ef92792b2" providerId="LiveId" clId="{990CF25D-7B4A-40DB-94C7-24940EF0BB64}" dt="2021-07-25T11:07:40.543" v="579" actId="20577"/>
          <ac:spMkLst>
            <pc:docMk/>
            <pc:sldMk cId="669200827" sldId="336"/>
            <ac:spMk id="9" creationId="{00000000-0000-0000-0000-000000000000}"/>
          </ac:spMkLst>
        </pc:spChg>
        <pc:graphicFrameChg chg="mod">
          <ac:chgData name="Marife Nicieza García" userId="0d595c9ef92792b2" providerId="LiveId" clId="{990CF25D-7B4A-40DB-94C7-24940EF0BB64}" dt="2021-07-25T11:07:18.176" v="547" actId="20577"/>
          <ac:graphicFrameMkLst>
            <pc:docMk/>
            <pc:sldMk cId="669200827" sldId="336"/>
            <ac:graphicFrameMk id="5" creationId="{48873D06-1687-4438-9EDE-174182AD09DB}"/>
          </ac:graphicFrameMkLst>
        </pc:graphicFrameChg>
        <pc:picChg chg="add del">
          <ac:chgData name="Marife Nicieza García" userId="0d595c9ef92792b2" providerId="LiveId" clId="{990CF25D-7B4A-40DB-94C7-24940EF0BB64}" dt="2021-07-25T11:06:52.808" v="428" actId="478"/>
          <ac:picMkLst>
            <pc:docMk/>
            <pc:sldMk cId="669200827" sldId="336"/>
            <ac:picMk id="12" creationId="{65B695E2-2737-4823-BB31-0E5C072BD73C}"/>
          </ac:picMkLst>
        </pc:picChg>
        <pc:picChg chg="del">
          <ac:chgData name="Marife Nicieza García" userId="0d595c9ef92792b2" providerId="LiveId" clId="{990CF25D-7B4A-40DB-94C7-24940EF0BB64}" dt="2021-07-25T11:06:57.820" v="429" actId="478"/>
          <ac:picMkLst>
            <pc:docMk/>
            <pc:sldMk cId="669200827" sldId="336"/>
            <ac:picMk id="14" creationId="{D5C4501C-24E6-4E60-9138-900284E6F1B5}"/>
          </ac:picMkLst>
        </pc:picChg>
        <pc:picChg chg="del">
          <ac:chgData name="Marife Nicieza García" userId="0d595c9ef92792b2" providerId="LiveId" clId="{990CF25D-7B4A-40DB-94C7-24940EF0BB64}" dt="2021-07-25T11:06:59.538" v="430" actId="478"/>
          <ac:picMkLst>
            <pc:docMk/>
            <pc:sldMk cId="669200827" sldId="336"/>
            <ac:picMk id="15" creationId="{1A175B09-3A0A-416B-9E49-E00ECDF3C844}"/>
          </ac:picMkLst>
        </pc:picChg>
        <pc:picChg chg="del">
          <ac:chgData name="Marife Nicieza García" userId="0d595c9ef92792b2" providerId="LiveId" clId="{990CF25D-7B4A-40DB-94C7-24940EF0BB64}" dt="2021-07-25T11:07:01.409" v="431" actId="478"/>
          <ac:picMkLst>
            <pc:docMk/>
            <pc:sldMk cId="669200827" sldId="336"/>
            <ac:picMk id="17" creationId="{7574483E-A1C0-48C5-87A9-393DF2186969}"/>
          </ac:picMkLst>
        </pc:picChg>
      </pc:sldChg>
      <pc:sldChg chg="modSp">
        <pc:chgData name="Marife Nicieza García" userId="0d595c9ef92792b2" providerId="LiveId" clId="{990CF25D-7B4A-40DB-94C7-24940EF0BB64}" dt="2021-07-25T11:08:47.090" v="657" actId="478"/>
        <pc:sldMkLst>
          <pc:docMk/>
          <pc:sldMk cId="4029338861" sldId="337"/>
        </pc:sldMkLst>
        <pc:graphicFrameChg chg="mod">
          <ac:chgData name="Marife Nicieza García" userId="0d595c9ef92792b2" providerId="LiveId" clId="{990CF25D-7B4A-40DB-94C7-24940EF0BB64}" dt="2021-07-25T11:08:47.090" v="657" actId="478"/>
          <ac:graphicFrameMkLst>
            <pc:docMk/>
            <pc:sldMk cId="4029338861" sldId="337"/>
            <ac:graphicFrameMk id="2" creationId="{4805BC59-6ED6-40F6-9389-190EDB5AFB2A}"/>
          </ac:graphicFrameMkLst>
        </pc:graphicFrameChg>
      </pc:sldChg>
      <pc:sldChg chg="delSp mod">
        <pc:chgData name="Marife Nicieza García" userId="0d595c9ef92792b2" providerId="LiveId" clId="{990CF25D-7B4A-40DB-94C7-24940EF0BB64}" dt="2021-07-25T11:08:17.528" v="654" actId="478"/>
        <pc:sldMkLst>
          <pc:docMk/>
          <pc:sldMk cId="928773516" sldId="338"/>
        </pc:sldMkLst>
        <pc:picChg chg="del">
          <ac:chgData name="Marife Nicieza García" userId="0d595c9ef92792b2" providerId="LiveId" clId="{990CF25D-7B4A-40DB-94C7-24940EF0BB64}" dt="2021-07-25T11:08:15.518" v="653" actId="478"/>
          <ac:picMkLst>
            <pc:docMk/>
            <pc:sldMk cId="928773516" sldId="338"/>
            <ac:picMk id="13" creationId="{A62E6B3B-8CC0-46CD-94D7-C849BCA344C2}"/>
          </ac:picMkLst>
        </pc:picChg>
        <pc:picChg chg="del">
          <ac:chgData name="Marife Nicieza García" userId="0d595c9ef92792b2" providerId="LiveId" clId="{990CF25D-7B4A-40DB-94C7-24940EF0BB64}" dt="2021-07-25T11:08:17.528" v="654" actId="478"/>
          <ac:picMkLst>
            <pc:docMk/>
            <pc:sldMk cId="928773516" sldId="338"/>
            <ac:picMk id="14" creationId="{8152B08B-75FF-4A26-8941-8D4BCE754325}"/>
          </ac:picMkLst>
        </pc:picChg>
      </pc:sldChg>
      <pc:sldChg chg="delSp modSp mod">
        <pc:chgData name="Marife Nicieza García" userId="0d595c9ef92792b2" providerId="LiveId" clId="{990CF25D-7B4A-40DB-94C7-24940EF0BB64}" dt="2021-07-25T11:08:07.624" v="652" actId="20577"/>
        <pc:sldMkLst>
          <pc:docMk/>
          <pc:sldMk cId="1892760037" sldId="339"/>
        </pc:sldMkLst>
        <pc:graphicFrameChg chg="mod">
          <ac:chgData name="Marife Nicieza García" userId="0d595c9ef92792b2" providerId="LiveId" clId="{990CF25D-7B4A-40DB-94C7-24940EF0BB64}" dt="2021-07-25T11:08:07.624" v="652" actId="20577"/>
          <ac:graphicFrameMkLst>
            <pc:docMk/>
            <pc:sldMk cId="1892760037" sldId="339"/>
            <ac:graphicFrameMk id="2" creationId="{6FC80F7B-0162-4AB9-9608-EB350F721408}"/>
          </ac:graphicFrameMkLst>
        </pc:graphicFrameChg>
        <pc:picChg chg="del">
          <ac:chgData name="Marife Nicieza García" userId="0d595c9ef92792b2" providerId="LiveId" clId="{990CF25D-7B4A-40DB-94C7-24940EF0BB64}" dt="2021-07-25T11:07:48.014" v="582" actId="478"/>
          <ac:picMkLst>
            <pc:docMk/>
            <pc:sldMk cId="1892760037" sldId="339"/>
            <ac:picMk id="11" creationId="{627B569E-A5D2-4FF6-A7F2-58D60B8E1F19}"/>
          </ac:picMkLst>
        </pc:picChg>
        <pc:picChg chg="del">
          <ac:chgData name="Marife Nicieza García" userId="0d595c9ef92792b2" providerId="LiveId" clId="{990CF25D-7B4A-40DB-94C7-24940EF0BB64}" dt="2021-07-25T11:07:44.765" v="580" actId="478"/>
          <ac:picMkLst>
            <pc:docMk/>
            <pc:sldMk cId="1892760037" sldId="339"/>
            <ac:picMk id="12" creationId="{5C4DFE7E-4E27-46A1-AD2D-4A80900B2B9C}"/>
          </ac:picMkLst>
        </pc:picChg>
        <pc:picChg chg="del">
          <ac:chgData name="Marife Nicieza García" userId="0d595c9ef92792b2" providerId="LiveId" clId="{990CF25D-7B4A-40DB-94C7-24940EF0BB64}" dt="2021-07-25T11:07:49.546" v="583" actId="478"/>
          <ac:picMkLst>
            <pc:docMk/>
            <pc:sldMk cId="1892760037" sldId="339"/>
            <ac:picMk id="13" creationId="{6D34E859-D67A-4357-8796-D5C14E47FB40}"/>
          </ac:picMkLst>
        </pc:picChg>
        <pc:picChg chg="del">
          <ac:chgData name="Marife Nicieza García" userId="0d595c9ef92792b2" providerId="LiveId" clId="{990CF25D-7B4A-40DB-94C7-24940EF0BB64}" dt="2021-07-25T11:07:46.276" v="581" actId="478"/>
          <ac:picMkLst>
            <pc:docMk/>
            <pc:sldMk cId="1892760037" sldId="339"/>
            <ac:picMk id="14" creationId="{0A8632BD-F4F7-4D6B-82E0-C9A5C17DDE7C}"/>
          </ac:picMkLst>
        </pc:picChg>
      </pc:sldChg>
    </pc:docChg>
  </pc:docChgLst>
  <pc:docChgLst>
    <pc:chgData name="Marife Nicieza García" userId="0d595c9ef92792b2" providerId="LiveId" clId="{744EB85C-C855-4143-8A1B-3D12F4334C25}"/>
    <pc:docChg chg="modSld">
      <pc:chgData name="Marife Nicieza García" userId="0d595c9ef92792b2" providerId="LiveId" clId="{744EB85C-C855-4143-8A1B-3D12F4334C25}" dt="2020-05-07T09:22:50.344" v="71" actId="20577"/>
      <pc:docMkLst>
        <pc:docMk/>
      </pc:docMkLst>
      <pc:sldChg chg="modSp">
        <pc:chgData name="Marife Nicieza García" userId="0d595c9ef92792b2" providerId="LiveId" clId="{744EB85C-C855-4143-8A1B-3D12F4334C25}" dt="2020-05-07T09:21:43.294" v="50" actId="20577"/>
        <pc:sldMkLst>
          <pc:docMk/>
          <pc:sldMk cId="0" sldId="256"/>
        </pc:sldMkLst>
        <pc:graphicFrameChg chg="mod">
          <ac:chgData name="Marife Nicieza García" userId="0d595c9ef92792b2" providerId="LiveId" clId="{744EB85C-C855-4143-8A1B-3D12F4334C25}" dt="2020-05-07T09:21:43.294" v="50" actId="20577"/>
          <ac:graphicFrameMkLst>
            <pc:docMk/>
            <pc:sldMk cId="0" sldId="256"/>
            <ac:graphicFrameMk id="4" creationId="{7B1BA58D-C0CC-431F-B3D0-596D9C624E28}"/>
          </ac:graphicFrameMkLst>
        </pc:graphicFrameChg>
      </pc:sldChg>
      <pc:sldChg chg="modSp">
        <pc:chgData name="Marife Nicieza García" userId="0d595c9ef92792b2" providerId="LiveId" clId="{744EB85C-C855-4143-8A1B-3D12F4334C25}" dt="2020-05-07T09:21:18.314" v="25" actId="20577"/>
        <pc:sldMkLst>
          <pc:docMk/>
          <pc:sldMk cId="0" sldId="261"/>
        </pc:sldMkLst>
        <pc:spChg chg="mod">
          <ac:chgData name="Marife Nicieza García" userId="0d595c9ef92792b2" providerId="LiveId" clId="{744EB85C-C855-4143-8A1B-3D12F4334C25}" dt="2020-05-07T09:21:18.314" v="25" actId="20577"/>
          <ac:spMkLst>
            <pc:docMk/>
            <pc:sldMk cId="0" sldId="261"/>
            <ac:spMk id="3" creationId="{00000000-0000-0000-0000-000000000000}"/>
          </ac:spMkLst>
        </pc:spChg>
      </pc:sldChg>
      <pc:sldChg chg="modSp mod">
        <pc:chgData name="Marife Nicieza García" userId="0d595c9ef92792b2" providerId="LiveId" clId="{744EB85C-C855-4143-8A1B-3D12F4334C25}" dt="2020-05-07T09:19:53.314" v="23" actId="20577"/>
        <pc:sldMkLst>
          <pc:docMk/>
          <pc:sldMk cId="0" sldId="320"/>
        </pc:sldMkLst>
        <pc:spChg chg="mod">
          <ac:chgData name="Marife Nicieza García" userId="0d595c9ef92792b2" providerId="LiveId" clId="{744EB85C-C855-4143-8A1B-3D12F4334C25}" dt="2020-05-07T09:19:53.314" v="23" actId="20577"/>
          <ac:spMkLst>
            <pc:docMk/>
            <pc:sldMk cId="0" sldId="320"/>
            <ac:spMk id="66" creationId="{00000000-0000-0000-0000-000000000000}"/>
          </ac:spMkLst>
        </pc:spChg>
        <pc:picChg chg="mod">
          <ac:chgData name="Marife Nicieza García" userId="0d595c9ef92792b2" providerId="LiveId" clId="{744EB85C-C855-4143-8A1B-3D12F4334C25}" dt="2020-05-07T09:19:30.986" v="1" actId="1076"/>
          <ac:picMkLst>
            <pc:docMk/>
            <pc:sldMk cId="0" sldId="320"/>
            <ac:picMk id="55" creationId="{00000000-0000-0000-0000-000000000000}"/>
          </ac:picMkLst>
        </pc:picChg>
        <pc:picChg chg="mod">
          <ac:chgData name="Marife Nicieza García" userId="0d595c9ef92792b2" providerId="LiveId" clId="{744EB85C-C855-4143-8A1B-3D12F4334C25}" dt="2020-05-07T09:19:40.563" v="2" actId="1076"/>
          <ac:picMkLst>
            <pc:docMk/>
            <pc:sldMk cId="0" sldId="320"/>
            <ac:picMk id="57" creationId="{00000000-0000-0000-0000-000000000000}"/>
          </ac:picMkLst>
        </pc:picChg>
        <pc:picChg chg="mod">
          <ac:chgData name="Marife Nicieza García" userId="0d595c9ef92792b2" providerId="LiveId" clId="{744EB85C-C855-4143-8A1B-3D12F4334C25}" dt="2020-05-07T09:19:27.053" v="0" actId="1076"/>
          <ac:picMkLst>
            <pc:docMk/>
            <pc:sldMk cId="0" sldId="320"/>
            <ac:picMk id="59" creationId="{00000000-0000-0000-0000-000000000000}"/>
          </ac:picMkLst>
        </pc:picChg>
      </pc:sldChg>
      <pc:sldChg chg="modSp">
        <pc:chgData name="Marife Nicieza García" userId="0d595c9ef92792b2" providerId="LiveId" clId="{744EB85C-C855-4143-8A1B-3D12F4334C25}" dt="2020-05-07T09:22:50.344" v="71" actId="20577"/>
        <pc:sldMkLst>
          <pc:docMk/>
          <pc:sldMk cId="0" sldId="331"/>
        </pc:sldMkLst>
        <pc:spChg chg="mod">
          <ac:chgData name="Marife Nicieza García" userId="0d595c9ef92792b2" providerId="LiveId" clId="{744EB85C-C855-4143-8A1B-3D12F4334C25}" dt="2020-05-07T09:22:50.344" v="71" actId="20577"/>
          <ac:spMkLst>
            <pc:docMk/>
            <pc:sldMk cId="0" sldId="331"/>
            <ac:spMk id="7" creationId="{00000000-0000-0000-0000-000000000000}"/>
          </ac:spMkLst>
        </pc:spChg>
      </pc:sldChg>
      <pc:sldChg chg="modSp">
        <pc:chgData name="Marife Nicieza García" userId="0d595c9ef92792b2" providerId="LiveId" clId="{744EB85C-C855-4143-8A1B-3D12F4334C25}" dt="2020-05-07T09:22:21.944" v="68" actId="20577"/>
        <pc:sldMkLst>
          <pc:docMk/>
          <pc:sldMk cId="669200827" sldId="336"/>
        </pc:sldMkLst>
        <pc:graphicFrameChg chg="mod">
          <ac:chgData name="Marife Nicieza García" userId="0d595c9ef92792b2" providerId="LiveId" clId="{744EB85C-C855-4143-8A1B-3D12F4334C25}" dt="2020-05-07T09:22:21.944" v="68" actId="20577"/>
          <ac:graphicFrameMkLst>
            <pc:docMk/>
            <pc:sldMk cId="669200827" sldId="336"/>
            <ac:graphicFrameMk id="5" creationId="{48873D06-1687-4438-9EDE-174182AD09DB}"/>
          </ac:graphicFrameMkLst>
        </pc:graphicFrameChg>
      </pc:sldChg>
      <pc:sldChg chg="modSp">
        <pc:chgData name="Marife Nicieza García" userId="0d595c9ef92792b2" providerId="LiveId" clId="{744EB85C-C855-4143-8A1B-3D12F4334C25}" dt="2020-05-07T09:22:30.314" v="69" actId="20577"/>
        <pc:sldMkLst>
          <pc:docMk/>
          <pc:sldMk cId="1892760037" sldId="339"/>
        </pc:sldMkLst>
        <pc:graphicFrameChg chg="mod">
          <ac:chgData name="Marife Nicieza García" userId="0d595c9ef92792b2" providerId="LiveId" clId="{744EB85C-C855-4143-8A1B-3D12F4334C25}" dt="2020-05-07T09:22:30.314" v="69" actId="20577"/>
          <ac:graphicFrameMkLst>
            <pc:docMk/>
            <pc:sldMk cId="1892760037" sldId="339"/>
            <ac:graphicFrameMk id="2" creationId="{6FC80F7B-0162-4AB9-9608-EB350F721408}"/>
          </ac:graphicFrameMkLst>
        </pc:graphicFrameChg>
      </pc:sldChg>
    </pc:docChg>
  </pc:docChgLst>
</pc:chgInfo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image" Target="../media/image6.pn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image" Target="../media/image6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CA3C0A4-AE7E-4727-82DE-174A226D4250}" type="doc">
      <dgm:prSet loTypeId="urn:microsoft.com/office/officeart/2005/8/layout/process3" loCatId="process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87B5BCA9-7ECF-4CD5-9EE3-31CA8DCB9C18}">
      <dgm:prSet phldrT="[Texto]"/>
      <dgm:spPr/>
      <dgm:t>
        <a:bodyPr/>
        <a:lstStyle/>
        <a:p>
          <a:r>
            <a:rPr lang="es-ES" dirty="0">
              <a:latin typeface="Beatrice"/>
            </a:rPr>
            <a:t>Leer y comprender</a:t>
          </a:r>
        </a:p>
      </dgm:t>
    </dgm:pt>
    <dgm:pt modelId="{554C4E57-4363-4E45-B562-96A1E16451A7}" type="parTrans" cxnId="{2A9BE8F1-8973-41EF-AF6F-01D98C7B2D7C}">
      <dgm:prSet/>
      <dgm:spPr/>
      <dgm:t>
        <a:bodyPr/>
        <a:lstStyle/>
        <a:p>
          <a:endParaRPr lang="es-ES"/>
        </a:p>
      </dgm:t>
    </dgm:pt>
    <dgm:pt modelId="{61BF6884-E5D6-423A-8B70-E943EBEA099E}" type="sibTrans" cxnId="{2A9BE8F1-8973-41EF-AF6F-01D98C7B2D7C}">
      <dgm:prSet/>
      <dgm:spPr/>
      <dgm:t>
        <a:bodyPr/>
        <a:lstStyle/>
        <a:p>
          <a:endParaRPr lang="es-ES"/>
        </a:p>
      </dgm:t>
    </dgm:pt>
    <dgm:pt modelId="{7DAA25E4-7362-4EDA-A7F3-57FCE6D7272F}">
      <dgm:prSet phldrT="[Texto]"/>
      <dgm:spPr/>
      <dgm:t>
        <a:bodyPr/>
        <a:lstStyle/>
        <a:p>
          <a:r>
            <a:rPr lang="es-ES" dirty="0">
              <a:latin typeface="Beatrice"/>
            </a:rPr>
            <a:t>Leer con detenimiento, buscando lo que nos piden. </a:t>
          </a:r>
        </a:p>
      </dgm:t>
    </dgm:pt>
    <dgm:pt modelId="{9A9D412B-9D12-4697-9B95-A65B8458502E}" type="parTrans" cxnId="{B4B0C6B4-565B-4221-8279-B95432D533FD}">
      <dgm:prSet/>
      <dgm:spPr/>
      <dgm:t>
        <a:bodyPr/>
        <a:lstStyle/>
        <a:p>
          <a:endParaRPr lang="es-ES"/>
        </a:p>
      </dgm:t>
    </dgm:pt>
    <dgm:pt modelId="{9E0FD42E-8B4E-4F79-B296-E1B49034115E}" type="sibTrans" cxnId="{B4B0C6B4-565B-4221-8279-B95432D533FD}">
      <dgm:prSet/>
      <dgm:spPr/>
      <dgm:t>
        <a:bodyPr/>
        <a:lstStyle/>
        <a:p>
          <a:endParaRPr lang="es-ES"/>
        </a:p>
      </dgm:t>
    </dgm:pt>
    <dgm:pt modelId="{2BC88B46-A493-4D37-AC1D-75F631BBF70A}">
      <dgm:prSet phldrT="[Texto]"/>
      <dgm:spPr/>
      <dgm:t>
        <a:bodyPr/>
        <a:lstStyle/>
        <a:p>
          <a:r>
            <a:rPr lang="es-ES" dirty="0">
              <a:latin typeface="Beatrice"/>
            </a:rPr>
            <a:t>Subrayar</a:t>
          </a:r>
        </a:p>
      </dgm:t>
    </dgm:pt>
    <dgm:pt modelId="{8D307EFC-71E5-4062-92AD-8A98DFDF3621}" type="parTrans" cxnId="{07CF1256-6BF5-4490-824D-5FC5CDBB0BAB}">
      <dgm:prSet/>
      <dgm:spPr/>
      <dgm:t>
        <a:bodyPr/>
        <a:lstStyle/>
        <a:p>
          <a:endParaRPr lang="es-ES"/>
        </a:p>
      </dgm:t>
    </dgm:pt>
    <dgm:pt modelId="{9397E1D1-EFFD-49E7-A61E-3B6D3184BAF9}" type="sibTrans" cxnId="{07CF1256-6BF5-4490-824D-5FC5CDBB0BAB}">
      <dgm:prSet/>
      <dgm:spPr/>
      <dgm:t>
        <a:bodyPr/>
        <a:lstStyle/>
        <a:p>
          <a:endParaRPr lang="es-ES"/>
        </a:p>
      </dgm:t>
    </dgm:pt>
    <dgm:pt modelId="{9A9A6AAD-882D-4296-B0DF-6AAF24DE7769}">
      <dgm:prSet phldrT="[Texto]"/>
      <dgm:spPr/>
      <dgm:t>
        <a:bodyPr/>
        <a:lstStyle/>
        <a:p>
          <a:r>
            <a:rPr lang="es-ES" dirty="0">
              <a:latin typeface="Beatrice"/>
            </a:rPr>
            <a:t>Subrayar datos importantes.</a:t>
          </a:r>
        </a:p>
      </dgm:t>
    </dgm:pt>
    <dgm:pt modelId="{36ED9CDD-A81E-4BF7-8899-F389F0A871F9}" type="parTrans" cxnId="{6D70C933-0D13-49C3-BB69-8BA077AD19B2}">
      <dgm:prSet/>
      <dgm:spPr/>
      <dgm:t>
        <a:bodyPr/>
        <a:lstStyle/>
        <a:p>
          <a:endParaRPr lang="es-ES"/>
        </a:p>
      </dgm:t>
    </dgm:pt>
    <dgm:pt modelId="{7D15BAA1-2B28-4520-A152-25B8121E68C2}" type="sibTrans" cxnId="{6D70C933-0D13-49C3-BB69-8BA077AD19B2}">
      <dgm:prSet/>
      <dgm:spPr/>
      <dgm:t>
        <a:bodyPr/>
        <a:lstStyle/>
        <a:p>
          <a:endParaRPr lang="es-ES"/>
        </a:p>
      </dgm:t>
    </dgm:pt>
    <dgm:pt modelId="{D782C062-612F-4402-AD26-8B5031B77E6A}">
      <dgm:prSet phldrT="[Texto]"/>
      <dgm:spPr/>
      <dgm:t>
        <a:bodyPr/>
        <a:lstStyle/>
        <a:p>
          <a:r>
            <a:rPr lang="es-ES" dirty="0">
              <a:latin typeface="Beatrice"/>
            </a:rPr>
            <a:t>Esquema</a:t>
          </a:r>
          <a:r>
            <a:rPr lang="es-ES" dirty="0"/>
            <a:t> </a:t>
          </a:r>
        </a:p>
      </dgm:t>
    </dgm:pt>
    <dgm:pt modelId="{ED0134F3-D245-40F3-A65D-01C04BF5E83C}" type="parTrans" cxnId="{EBC67994-11FE-4487-98C1-099DAC22BF07}">
      <dgm:prSet/>
      <dgm:spPr/>
      <dgm:t>
        <a:bodyPr/>
        <a:lstStyle/>
        <a:p>
          <a:endParaRPr lang="es-ES"/>
        </a:p>
      </dgm:t>
    </dgm:pt>
    <dgm:pt modelId="{24C8FC25-3592-4BFF-8C0F-E7F08E7E11CC}" type="sibTrans" cxnId="{EBC67994-11FE-4487-98C1-099DAC22BF07}">
      <dgm:prSet/>
      <dgm:spPr/>
      <dgm:t>
        <a:bodyPr/>
        <a:lstStyle/>
        <a:p>
          <a:endParaRPr lang="es-ES"/>
        </a:p>
      </dgm:t>
    </dgm:pt>
    <dgm:pt modelId="{03E5428F-40B8-40BF-8493-26D6E5565B46}">
      <dgm:prSet phldrT="[Texto]"/>
      <dgm:spPr/>
      <dgm:t>
        <a:bodyPr/>
        <a:lstStyle/>
        <a:p>
          <a:r>
            <a:rPr lang="es-ES" dirty="0">
              <a:latin typeface="Beatrice"/>
            </a:rPr>
            <a:t>Ayuda tener un esquema con los puntos a tratar y la información relevante que no se debe olvidar .</a:t>
          </a:r>
        </a:p>
      </dgm:t>
    </dgm:pt>
    <dgm:pt modelId="{41153B36-B2C0-4B17-A969-5E8D52B26D6F}" type="parTrans" cxnId="{D818661B-C9F1-4CD4-935D-6489FD177234}">
      <dgm:prSet/>
      <dgm:spPr/>
      <dgm:t>
        <a:bodyPr/>
        <a:lstStyle/>
        <a:p>
          <a:endParaRPr lang="es-ES"/>
        </a:p>
      </dgm:t>
    </dgm:pt>
    <dgm:pt modelId="{FE3D9836-1A0D-425D-80DE-5689A9BE7D41}" type="sibTrans" cxnId="{D818661B-C9F1-4CD4-935D-6489FD177234}">
      <dgm:prSet/>
      <dgm:spPr/>
      <dgm:t>
        <a:bodyPr/>
        <a:lstStyle/>
        <a:p>
          <a:endParaRPr lang="es-ES"/>
        </a:p>
      </dgm:t>
    </dgm:pt>
    <dgm:pt modelId="{726FBE65-6FEE-4DA0-8AA5-D47CEFBC1773}">
      <dgm:prSet phldrT="[Texto]"/>
      <dgm:spPr/>
      <dgm:t>
        <a:bodyPr/>
        <a:lstStyle/>
        <a:p>
          <a:r>
            <a:rPr lang="es-ES" dirty="0">
              <a:latin typeface="Beatrice"/>
            </a:rPr>
            <a:t>Preguntarse ¿Qué me piden?</a:t>
          </a:r>
        </a:p>
      </dgm:t>
    </dgm:pt>
    <dgm:pt modelId="{9E6F650D-1749-4D2A-8F78-0FC73ACD8875}" type="parTrans" cxnId="{C984645A-C2D8-43CD-8D50-AADE4CA352B5}">
      <dgm:prSet/>
      <dgm:spPr/>
      <dgm:t>
        <a:bodyPr/>
        <a:lstStyle/>
        <a:p>
          <a:endParaRPr lang="es-ES"/>
        </a:p>
      </dgm:t>
    </dgm:pt>
    <dgm:pt modelId="{52451EB4-C00B-44FA-AA64-4883189E7FEA}" type="sibTrans" cxnId="{C984645A-C2D8-43CD-8D50-AADE4CA352B5}">
      <dgm:prSet/>
      <dgm:spPr/>
      <dgm:t>
        <a:bodyPr/>
        <a:lstStyle/>
        <a:p>
          <a:endParaRPr lang="es-ES"/>
        </a:p>
      </dgm:t>
    </dgm:pt>
    <dgm:pt modelId="{A6270328-CC58-404F-95A4-006FD87ADFE4}" type="pres">
      <dgm:prSet presAssocID="{2CA3C0A4-AE7E-4727-82DE-174A226D4250}" presName="linearFlow" presStyleCnt="0">
        <dgm:presLayoutVars>
          <dgm:dir/>
          <dgm:animLvl val="lvl"/>
          <dgm:resizeHandles val="exact"/>
        </dgm:presLayoutVars>
      </dgm:prSet>
      <dgm:spPr/>
    </dgm:pt>
    <dgm:pt modelId="{DA539F0D-C605-4AFF-8597-D450FE733382}" type="pres">
      <dgm:prSet presAssocID="{87B5BCA9-7ECF-4CD5-9EE3-31CA8DCB9C18}" presName="composite" presStyleCnt="0"/>
      <dgm:spPr/>
    </dgm:pt>
    <dgm:pt modelId="{D902422A-4AB1-4146-A643-C6833DB10B88}" type="pres">
      <dgm:prSet presAssocID="{87B5BCA9-7ECF-4CD5-9EE3-31CA8DCB9C18}" presName="par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0E06B97D-B8C0-43F9-B028-E05360BC7721}" type="pres">
      <dgm:prSet presAssocID="{87B5BCA9-7ECF-4CD5-9EE3-31CA8DCB9C18}" presName="parSh" presStyleLbl="node1" presStyleIdx="0" presStyleCnt="3" custLinFactNeighborX="-220" custLinFactNeighborY="3457"/>
      <dgm:spPr/>
    </dgm:pt>
    <dgm:pt modelId="{AAAD796A-DEF7-447B-9439-04CA9492FD89}" type="pres">
      <dgm:prSet presAssocID="{87B5BCA9-7ECF-4CD5-9EE3-31CA8DCB9C18}" presName="desTx" presStyleLbl="fgAcc1" presStyleIdx="0" presStyleCnt="3">
        <dgm:presLayoutVars>
          <dgm:bulletEnabled val="1"/>
        </dgm:presLayoutVars>
      </dgm:prSet>
      <dgm:spPr/>
    </dgm:pt>
    <dgm:pt modelId="{3E78D0F3-E301-4CAD-A7F2-2851BEFF0841}" type="pres">
      <dgm:prSet presAssocID="{61BF6884-E5D6-423A-8B70-E943EBEA099E}" presName="sibTrans" presStyleLbl="sibTrans2D1" presStyleIdx="0" presStyleCnt="2"/>
      <dgm:spPr/>
    </dgm:pt>
    <dgm:pt modelId="{25D2AFF8-3A07-40D4-874C-9474D33CF910}" type="pres">
      <dgm:prSet presAssocID="{61BF6884-E5D6-423A-8B70-E943EBEA099E}" presName="connTx" presStyleLbl="sibTrans2D1" presStyleIdx="0" presStyleCnt="2"/>
      <dgm:spPr/>
    </dgm:pt>
    <dgm:pt modelId="{F68F709E-3FE2-4E29-BDBB-18C45062880B}" type="pres">
      <dgm:prSet presAssocID="{2BC88B46-A493-4D37-AC1D-75F631BBF70A}" presName="composite" presStyleCnt="0"/>
      <dgm:spPr/>
    </dgm:pt>
    <dgm:pt modelId="{E66EEAF0-7124-46AF-A7BE-33040C34ED45}" type="pres">
      <dgm:prSet presAssocID="{2BC88B46-A493-4D37-AC1D-75F631BBF70A}" presName="par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BE6CC460-F37D-42F9-82A5-51841AB5028A}" type="pres">
      <dgm:prSet presAssocID="{2BC88B46-A493-4D37-AC1D-75F631BBF70A}" presName="parSh" presStyleLbl="node1" presStyleIdx="1" presStyleCnt="3"/>
      <dgm:spPr/>
    </dgm:pt>
    <dgm:pt modelId="{6D3247D1-D430-436B-B8A9-82A9156685A5}" type="pres">
      <dgm:prSet presAssocID="{2BC88B46-A493-4D37-AC1D-75F631BBF70A}" presName="desTx" presStyleLbl="fgAcc1" presStyleIdx="1" presStyleCnt="3">
        <dgm:presLayoutVars>
          <dgm:bulletEnabled val="1"/>
        </dgm:presLayoutVars>
      </dgm:prSet>
      <dgm:spPr/>
    </dgm:pt>
    <dgm:pt modelId="{84A7A955-6016-4EAF-858E-A8D574F1902F}" type="pres">
      <dgm:prSet presAssocID="{9397E1D1-EFFD-49E7-A61E-3B6D3184BAF9}" presName="sibTrans" presStyleLbl="sibTrans2D1" presStyleIdx="1" presStyleCnt="2"/>
      <dgm:spPr/>
    </dgm:pt>
    <dgm:pt modelId="{230F7BF2-C8FE-47DC-8B66-09872769697F}" type="pres">
      <dgm:prSet presAssocID="{9397E1D1-EFFD-49E7-A61E-3B6D3184BAF9}" presName="connTx" presStyleLbl="sibTrans2D1" presStyleIdx="1" presStyleCnt="2"/>
      <dgm:spPr/>
    </dgm:pt>
    <dgm:pt modelId="{B5DE5F3C-97B2-4986-B392-217D3C9DB811}" type="pres">
      <dgm:prSet presAssocID="{D782C062-612F-4402-AD26-8B5031B77E6A}" presName="composite" presStyleCnt="0"/>
      <dgm:spPr/>
    </dgm:pt>
    <dgm:pt modelId="{E436BBD6-E158-45F2-BF1F-CCA8DD685C37}" type="pres">
      <dgm:prSet presAssocID="{D782C062-612F-4402-AD26-8B5031B77E6A}" presName="parTx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01728B23-D407-47CB-AFB7-29667A85313D}" type="pres">
      <dgm:prSet presAssocID="{D782C062-612F-4402-AD26-8B5031B77E6A}" presName="parSh" presStyleLbl="node1" presStyleIdx="2" presStyleCnt="3"/>
      <dgm:spPr/>
    </dgm:pt>
    <dgm:pt modelId="{B05940F3-EA88-41EA-B8FD-4933DB95D597}" type="pres">
      <dgm:prSet presAssocID="{D782C062-612F-4402-AD26-8B5031B77E6A}" presName="desTx" presStyleLbl="fgAcc1" presStyleIdx="2" presStyleCnt="3">
        <dgm:presLayoutVars>
          <dgm:bulletEnabled val="1"/>
        </dgm:presLayoutVars>
      </dgm:prSet>
      <dgm:spPr/>
    </dgm:pt>
  </dgm:ptLst>
  <dgm:cxnLst>
    <dgm:cxn modelId="{D818661B-C9F1-4CD4-935D-6489FD177234}" srcId="{D782C062-612F-4402-AD26-8B5031B77E6A}" destId="{03E5428F-40B8-40BF-8493-26D6E5565B46}" srcOrd="0" destOrd="0" parTransId="{41153B36-B2C0-4B17-A969-5E8D52B26D6F}" sibTransId="{FE3D9836-1A0D-425D-80DE-5689A9BE7D41}"/>
    <dgm:cxn modelId="{AD06371F-D1D4-462E-BFB2-AAD11BF4C178}" type="presOf" srcId="{87B5BCA9-7ECF-4CD5-9EE3-31CA8DCB9C18}" destId="{D902422A-4AB1-4146-A643-C6833DB10B88}" srcOrd="0" destOrd="0" presId="urn:microsoft.com/office/officeart/2005/8/layout/process3"/>
    <dgm:cxn modelId="{6D70C933-0D13-49C3-BB69-8BA077AD19B2}" srcId="{2BC88B46-A493-4D37-AC1D-75F631BBF70A}" destId="{9A9A6AAD-882D-4296-B0DF-6AAF24DE7769}" srcOrd="0" destOrd="0" parTransId="{36ED9CDD-A81E-4BF7-8899-F389F0A871F9}" sibTransId="{7D15BAA1-2B28-4520-A152-25B8121E68C2}"/>
    <dgm:cxn modelId="{9DDEA63A-B015-4FA2-B1A4-8E272B9AF76B}" type="presOf" srcId="{9397E1D1-EFFD-49E7-A61E-3B6D3184BAF9}" destId="{230F7BF2-C8FE-47DC-8B66-09872769697F}" srcOrd="1" destOrd="0" presId="urn:microsoft.com/office/officeart/2005/8/layout/process3"/>
    <dgm:cxn modelId="{83D4E65B-E028-49DF-AF91-01284394AB4C}" type="presOf" srcId="{726FBE65-6FEE-4DA0-8AA5-D47CEFBC1773}" destId="{6D3247D1-D430-436B-B8A9-82A9156685A5}" srcOrd="0" destOrd="1" presId="urn:microsoft.com/office/officeart/2005/8/layout/process3"/>
    <dgm:cxn modelId="{7AB2E55F-E92A-44E9-8AFD-97B022686C73}" type="presOf" srcId="{D782C062-612F-4402-AD26-8B5031B77E6A}" destId="{E436BBD6-E158-45F2-BF1F-CCA8DD685C37}" srcOrd="0" destOrd="0" presId="urn:microsoft.com/office/officeart/2005/8/layout/process3"/>
    <dgm:cxn modelId="{1235E565-E97C-486A-B542-A63D67AFDC36}" type="presOf" srcId="{9397E1D1-EFFD-49E7-A61E-3B6D3184BAF9}" destId="{84A7A955-6016-4EAF-858E-A8D574F1902F}" srcOrd="0" destOrd="0" presId="urn:microsoft.com/office/officeart/2005/8/layout/process3"/>
    <dgm:cxn modelId="{68A77B73-6DBA-4F36-9602-2EB7BBB593F6}" type="presOf" srcId="{9A9A6AAD-882D-4296-B0DF-6AAF24DE7769}" destId="{6D3247D1-D430-436B-B8A9-82A9156685A5}" srcOrd="0" destOrd="0" presId="urn:microsoft.com/office/officeart/2005/8/layout/process3"/>
    <dgm:cxn modelId="{07CF1256-6BF5-4490-824D-5FC5CDBB0BAB}" srcId="{2CA3C0A4-AE7E-4727-82DE-174A226D4250}" destId="{2BC88B46-A493-4D37-AC1D-75F631BBF70A}" srcOrd="1" destOrd="0" parTransId="{8D307EFC-71E5-4062-92AD-8A98DFDF3621}" sibTransId="{9397E1D1-EFFD-49E7-A61E-3B6D3184BAF9}"/>
    <dgm:cxn modelId="{C984645A-C2D8-43CD-8D50-AADE4CA352B5}" srcId="{2BC88B46-A493-4D37-AC1D-75F631BBF70A}" destId="{726FBE65-6FEE-4DA0-8AA5-D47CEFBC1773}" srcOrd="1" destOrd="0" parTransId="{9E6F650D-1749-4D2A-8F78-0FC73ACD8875}" sibTransId="{52451EB4-C00B-44FA-AA64-4883189E7FEA}"/>
    <dgm:cxn modelId="{50B1A27F-BD5E-45CF-BB84-75DB65CDDC56}" type="presOf" srcId="{2CA3C0A4-AE7E-4727-82DE-174A226D4250}" destId="{A6270328-CC58-404F-95A4-006FD87ADFE4}" srcOrd="0" destOrd="0" presId="urn:microsoft.com/office/officeart/2005/8/layout/process3"/>
    <dgm:cxn modelId="{D743BC84-AAC7-4B0B-B115-4AA38EC2E101}" type="presOf" srcId="{2BC88B46-A493-4D37-AC1D-75F631BBF70A}" destId="{BE6CC460-F37D-42F9-82A5-51841AB5028A}" srcOrd="1" destOrd="0" presId="urn:microsoft.com/office/officeart/2005/8/layout/process3"/>
    <dgm:cxn modelId="{0440508F-4574-4765-B49B-04D9305A7CCA}" type="presOf" srcId="{2BC88B46-A493-4D37-AC1D-75F631BBF70A}" destId="{E66EEAF0-7124-46AF-A7BE-33040C34ED45}" srcOrd="0" destOrd="0" presId="urn:microsoft.com/office/officeart/2005/8/layout/process3"/>
    <dgm:cxn modelId="{EBC67994-11FE-4487-98C1-099DAC22BF07}" srcId="{2CA3C0A4-AE7E-4727-82DE-174A226D4250}" destId="{D782C062-612F-4402-AD26-8B5031B77E6A}" srcOrd="2" destOrd="0" parTransId="{ED0134F3-D245-40F3-A65D-01C04BF5E83C}" sibTransId="{24C8FC25-3592-4BFF-8C0F-E7F08E7E11CC}"/>
    <dgm:cxn modelId="{B4B0C6B4-565B-4221-8279-B95432D533FD}" srcId="{87B5BCA9-7ECF-4CD5-9EE3-31CA8DCB9C18}" destId="{7DAA25E4-7362-4EDA-A7F3-57FCE6D7272F}" srcOrd="0" destOrd="0" parTransId="{9A9D412B-9D12-4697-9B95-A65B8458502E}" sibTransId="{9E0FD42E-8B4E-4F79-B296-E1B49034115E}"/>
    <dgm:cxn modelId="{D90B76BC-6554-47E1-BFB3-E16ECCF4263B}" type="presOf" srcId="{61BF6884-E5D6-423A-8B70-E943EBEA099E}" destId="{3E78D0F3-E301-4CAD-A7F2-2851BEFF0841}" srcOrd="0" destOrd="0" presId="urn:microsoft.com/office/officeart/2005/8/layout/process3"/>
    <dgm:cxn modelId="{2E8A93CC-E468-4C0D-9723-801ED877AAE7}" type="presOf" srcId="{03E5428F-40B8-40BF-8493-26D6E5565B46}" destId="{B05940F3-EA88-41EA-B8FD-4933DB95D597}" srcOrd="0" destOrd="0" presId="urn:microsoft.com/office/officeart/2005/8/layout/process3"/>
    <dgm:cxn modelId="{3C72B3D9-4C7D-4392-B88C-1266A7302F55}" type="presOf" srcId="{7DAA25E4-7362-4EDA-A7F3-57FCE6D7272F}" destId="{AAAD796A-DEF7-447B-9439-04CA9492FD89}" srcOrd="0" destOrd="0" presId="urn:microsoft.com/office/officeart/2005/8/layout/process3"/>
    <dgm:cxn modelId="{A8F965E9-FFF0-4475-A411-36E6E9F6D5C5}" type="presOf" srcId="{87B5BCA9-7ECF-4CD5-9EE3-31CA8DCB9C18}" destId="{0E06B97D-B8C0-43F9-B028-E05360BC7721}" srcOrd="1" destOrd="0" presId="urn:microsoft.com/office/officeart/2005/8/layout/process3"/>
    <dgm:cxn modelId="{2A9BE8F1-8973-41EF-AF6F-01D98C7B2D7C}" srcId="{2CA3C0A4-AE7E-4727-82DE-174A226D4250}" destId="{87B5BCA9-7ECF-4CD5-9EE3-31CA8DCB9C18}" srcOrd="0" destOrd="0" parTransId="{554C4E57-4363-4E45-B562-96A1E16451A7}" sibTransId="{61BF6884-E5D6-423A-8B70-E943EBEA099E}"/>
    <dgm:cxn modelId="{8AA2D0F5-7022-450D-BF8F-B241DD634C79}" type="presOf" srcId="{D782C062-612F-4402-AD26-8B5031B77E6A}" destId="{01728B23-D407-47CB-AFB7-29667A85313D}" srcOrd="1" destOrd="0" presId="urn:microsoft.com/office/officeart/2005/8/layout/process3"/>
    <dgm:cxn modelId="{89D588FB-D7B7-4A67-B613-2A45B5074107}" type="presOf" srcId="{61BF6884-E5D6-423A-8B70-E943EBEA099E}" destId="{25D2AFF8-3A07-40D4-874C-9474D33CF910}" srcOrd="1" destOrd="0" presId="urn:microsoft.com/office/officeart/2005/8/layout/process3"/>
    <dgm:cxn modelId="{4B8BF06F-098E-4F28-A3F1-D2E1CB3EF629}" type="presParOf" srcId="{A6270328-CC58-404F-95A4-006FD87ADFE4}" destId="{DA539F0D-C605-4AFF-8597-D450FE733382}" srcOrd="0" destOrd="0" presId="urn:microsoft.com/office/officeart/2005/8/layout/process3"/>
    <dgm:cxn modelId="{DD0E0C26-F557-41E7-8E38-8C581BB3B249}" type="presParOf" srcId="{DA539F0D-C605-4AFF-8597-D450FE733382}" destId="{D902422A-4AB1-4146-A643-C6833DB10B88}" srcOrd="0" destOrd="0" presId="urn:microsoft.com/office/officeart/2005/8/layout/process3"/>
    <dgm:cxn modelId="{C7CCBDCB-78B1-40ED-A2E5-AEF6FB1FFEF6}" type="presParOf" srcId="{DA539F0D-C605-4AFF-8597-D450FE733382}" destId="{0E06B97D-B8C0-43F9-B028-E05360BC7721}" srcOrd="1" destOrd="0" presId="urn:microsoft.com/office/officeart/2005/8/layout/process3"/>
    <dgm:cxn modelId="{94371AEF-6EBD-46A3-A9AB-ECE48BC6D53E}" type="presParOf" srcId="{DA539F0D-C605-4AFF-8597-D450FE733382}" destId="{AAAD796A-DEF7-447B-9439-04CA9492FD89}" srcOrd="2" destOrd="0" presId="urn:microsoft.com/office/officeart/2005/8/layout/process3"/>
    <dgm:cxn modelId="{9C77EFD0-C8DE-4DFB-97D2-2FA7A8B2FC6E}" type="presParOf" srcId="{A6270328-CC58-404F-95A4-006FD87ADFE4}" destId="{3E78D0F3-E301-4CAD-A7F2-2851BEFF0841}" srcOrd="1" destOrd="0" presId="urn:microsoft.com/office/officeart/2005/8/layout/process3"/>
    <dgm:cxn modelId="{A2E4E961-0C53-4B06-84F9-231830AFC7D7}" type="presParOf" srcId="{3E78D0F3-E301-4CAD-A7F2-2851BEFF0841}" destId="{25D2AFF8-3A07-40D4-874C-9474D33CF910}" srcOrd="0" destOrd="0" presId="urn:microsoft.com/office/officeart/2005/8/layout/process3"/>
    <dgm:cxn modelId="{021B98CD-1436-401C-B7B7-E98DE1908E69}" type="presParOf" srcId="{A6270328-CC58-404F-95A4-006FD87ADFE4}" destId="{F68F709E-3FE2-4E29-BDBB-18C45062880B}" srcOrd="2" destOrd="0" presId="urn:microsoft.com/office/officeart/2005/8/layout/process3"/>
    <dgm:cxn modelId="{2BA09695-E179-4AE8-B6CD-6D2342FBE294}" type="presParOf" srcId="{F68F709E-3FE2-4E29-BDBB-18C45062880B}" destId="{E66EEAF0-7124-46AF-A7BE-33040C34ED45}" srcOrd="0" destOrd="0" presId="urn:microsoft.com/office/officeart/2005/8/layout/process3"/>
    <dgm:cxn modelId="{B41D8BE8-4E30-429A-9977-740DA2047F82}" type="presParOf" srcId="{F68F709E-3FE2-4E29-BDBB-18C45062880B}" destId="{BE6CC460-F37D-42F9-82A5-51841AB5028A}" srcOrd="1" destOrd="0" presId="urn:microsoft.com/office/officeart/2005/8/layout/process3"/>
    <dgm:cxn modelId="{5B90743A-2EC4-484E-B45F-6637D8490F17}" type="presParOf" srcId="{F68F709E-3FE2-4E29-BDBB-18C45062880B}" destId="{6D3247D1-D430-436B-B8A9-82A9156685A5}" srcOrd="2" destOrd="0" presId="urn:microsoft.com/office/officeart/2005/8/layout/process3"/>
    <dgm:cxn modelId="{95B083CA-44F9-4F7B-9399-E6B45BF66252}" type="presParOf" srcId="{A6270328-CC58-404F-95A4-006FD87ADFE4}" destId="{84A7A955-6016-4EAF-858E-A8D574F1902F}" srcOrd="3" destOrd="0" presId="urn:microsoft.com/office/officeart/2005/8/layout/process3"/>
    <dgm:cxn modelId="{B1D5C3F5-AF7C-4982-A24C-E2F2F73F5960}" type="presParOf" srcId="{84A7A955-6016-4EAF-858E-A8D574F1902F}" destId="{230F7BF2-C8FE-47DC-8B66-09872769697F}" srcOrd="0" destOrd="0" presId="urn:microsoft.com/office/officeart/2005/8/layout/process3"/>
    <dgm:cxn modelId="{ABB9B0AC-BA05-4B44-BAF6-2ED28552ECFC}" type="presParOf" srcId="{A6270328-CC58-404F-95A4-006FD87ADFE4}" destId="{B5DE5F3C-97B2-4986-B392-217D3C9DB811}" srcOrd="4" destOrd="0" presId="urn:microsoft.com/office/officeart/2005/8/layout/process3"/>
    <dgm:cxn modelId="{5730BDE3-3941-410D-9693-A7CA158694A4}" type="presParOf" srcId="{B5DE5F3C-97B2-4986-B392-217D3C9DB811}" destId="{E436BBD6-E158-45F2-BF1F-CCA8DD685C37}" srcOrd="0" destOrd="0" presId="urn:microsoft.com/office/officeart/2005/8/layout/process3"/>
    <dgm:cxn modelId="{0CDF0EA6-EB2F-4AF7-AB38-0FF66E64BCD4}" type="presParOf" srcId="{B5DE5F3C-97B2-4986-B392-217D3C9DB811}" destId="{01728B23-D407-47CB-AFB7-29667A85313D}" srcOrd="1" destOrd="0" presId="urn:microsoft.com/office/officeart/2005/8/layout/process3"/>
    <dgm:cxn modelId="{5CDF2E62-D8FF-494B-8CE6-62CF4E138911}" type="presParOf" srcId="{B5DE5F3C-97B2-4986-B392-217D3C9DB811}" destId="{B05940F3-EA88-41EA-B8FD-4933DB95D597}" srcOrd="2" destOrd="0" presId="urn:microsoft.com/office/officeart/2005/8/layout/process3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6142C24-B3FC-4720-9EAD-FF9DCCF60D6F}" type="doc">
      <dgm:prSet loTypeId="urn:microsoft.com/office/officeart/2005/8/layout/pList1" loCatId="list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AA16E23F-DF54-4117-8EBC-B240107EDABD}" type="pres">
      <dgm:prSet presAssocID="{16142C24-B3FC-4720-9EAD-FF9DCCF60D6F}" presName="Name0" presStyleCnt="0">
        <dgm:presLayoutVars>
          <dgm:dir/>
          <dgm:resizeHandles val="exact"/>
        </dgm:presLayoutVars>
      </dgm:prSet>
      <dgm:spPr/>
    </dgm:pt>
  </dgm:ptLst>
  <dgm:cxnLst>
    <dgm:cxn modelId="{C15BD548-4E9A-4D64-966B-31A746A2C0B0}" type="presOf" srcId="{16142C24-B3FC-4720-9EAD-FF9DCCF60D6F}" destId="{AA16E23F-DF54-4117-8EBC-B240107EDABD}" srcOrd="0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5BE638C-D500-4EDF-B6B4-C34AB0BCEDF2}" type="doc">
      <dgm:prSet loTypeId="urn:microsoft.com/office/officeart/2005/8/layout/vList3" loCatId="list" qsTypeId="urn:microsoft.com/office/officeart/2005/8/quickstyle/simple3" qsCatId="simple" csTypeId="urn:microsoft.com/office/officeart/2005/8/colors/accent1_2" csCatId="accent1" phldr="1"/>
      <dgm:spPr/>
    </dgm:pt>
    <dgm:pt modelId="{3CACD880-1FBA-43CF-9431-60C25AE32E2C}">
      <dgm:prSet phldrT="[Texto]" custT="1"/>
      <dgm:spPr/>
      <dgm:t>
        <a:bodyPr/>
        <a:lstStyle/>
        <a:p>
          <a:pPr algn="just">
            <a:lnSpc>
              <a:spcPct val="100000"/>
            </a:lnSpc>
            <a:spcAft>
              <a:spcPts val="0"/>
            </a:spcAft>
          </a:pPr>
          <a:r>
            <a:rPr lang="es-ES" sz="2800" dirty="0">
              <a:latin typeface="Beatrice"/>
            </a:rPr>
            <a:t>No es lo mismo una gran localidad, que una pequeña o un barrio. Hay que tener en cuenta los posibles recursos del entorno y el nivel socioeconómico de las familias </a:t>
          </a:r>
        </a:p>
      </dgm:t>
    </dgm:pt>
    <dgm:pt modelId="{93E89DFE-ACA8-45D4-8389-3BB16E98FE07}" type="parTrans" cxnId="{56373B3E-EC37-44A4-B241-3A069ED29001}">
      <dgm:prSet/>
      <dgm:spPr/>
      <dgm:t>
        <a:bodyPr/>
        <a:lstStyle/>
        <a:p>
          <a:endParaRPr lang="es-ES"/>
        </a:p>
      </dgm:t>
    </dgm:pt>
    <dgm:pt modelId="{13F36E0D-BE5D-469E-AA3C-5D3B85170BFF}" type="sibTrans" cxnId="{56373B3E-EC37-44A4-B241-3A069ED29001}">
      <dgm:prSet/>
      <dgm:spPr/>
      <dgm:t>
        <a:bodyPr/>
        <a:lstStyle/>
        <a:p>
          <a:endParaRPr lang="es-ES"/>
        </a:p>
      </dgm:t>
    </dgm:pt>
    <dgm:pt modelId="{720191D8-7492-44D1-9A14-BCA4F4EE8E43}">
      <dgm:prSet phldrT="[Texto]" custT="1"/>
      <dgm:spPr/>
      <dgm:t>
        <a:bodyPr/>
        <a:lstStyle/>
        <a:p>
          <a:pPr algn="just">
            <a:lnSpc>
              <a:spcPct val="100000"/>
            </a:lnSpc>
            <a:spcAft>
              <a:spcPts val="0"/>
            </a:spcAft>
          </a:pPr>
          <a:r>
            <a:rPr lang="es-ES" sz="2800" dirty="0">
              <a:latin typeface="Beatrice"/>
            </a:rPr>
            <a:t>En este caso estamos hablando de un CRA cuyas aulas son multinivel, y eso es la característica más central de este </a:t>
          </a:r>
          <a:r>
            <a:rPr lang="es-ES" sz="2800" dirty="0" err="1">
              <a:latin typeface="Beatrice"/>
            </a:rPr>
            <a:t>supueto</a:t>
          </a:r>
          <a:r>
            <a:rPr lang="es-ES" sz="2800" dirty="0">
              <a:latin typeface="Beatrice"/>
            </a:rPr>
            <a:t>.</a:t>
          </a:r>
        </a:p>
        <a:p>
          <a:pPr algn="just">
            <a:lnSpc>
              <a:spcPct val="100000"/>
            </a:lnSpc>
            <a:spcAft>
              <a:spcPts val="0"/>
            </a:spcAft>
          </a:pPr>
          <a:r>
            <a:rPr lang="es-ES" sz="2800" dirty="0">
              <a:latin typeface="Beatrice"/>
            </a:rPr>
            <a:t>Haremos referencia a la documentación del centro: PE, PGA, Circula de Inicio de Curso, PAD, PAT…</a:t>
          </a:r>
        </a:p>
      </dgm:t>
    </dgm:pt>
    <dgm:pt modelId="{48128D10-3961-45C5-8F1E-2322AE90B846}" type="parTrans" cxnId="{EE2F6951-4203-4C94-B1D5-A88EED17DD4D}">
      <dgm:prSet/>
      <dgm:spPr/>
      <dgm:t>
        <a:bodyPr/>
        <a:lstStyle/>
        <a:p>
          <a:endParaRPr lang="es-ES"/>
        </a:p>
      </dgm:t>
    </dgm:pt>
    <dgm:pt modelId="{000AB617-EAA3-471E-AD06-9A3C63004F6A}" type="sibTrans" cxnId="{EE2F6951-4203-4C94-B1D5-A88EED17DD4D}">
      <dgm:prSet/>
      <dgm:spPr/>
      <dgm:t>
        <a:bodyPr/>
        <a:lstStyle/>
        <a:p>
          <a:endParaRPr lang="es-ES"/>
        </a:p>
      </dgm:t>
    </dgm:pt>
    <dgm:pt modelId="{9D2CBF8E-EC16-410A-8D83-FC26B5854240}">
      <dgm:prSet phldrT="[Texto]" custT="1"/>
      <dgm:spPr/>
      <dgm:t>
        <a:bodyPr/>
        <a:lstStyle/>
        <a:p>
          <a:pPr algn="just">
            <a:lnSpc>
              <a:spcPct val="100000"/>
            </a:lnSpc>
            <a:spcAft>
              <a:spcPts val="0"/>
            </a:spcAft>
          </a:pPr>
          <a:r>
            <a:rPr lang="es-ES" sz="2800" dirty="0">
              <a:latin typeface="Beatrice"/>
            </a:rPr>
            <a:t>Hay una base evolutiva que tenemos que conocer y lo recomendable es relacionarlo al máximo posible con lo que nos piden en el supuesto. Ya sabemos que cada alumno es diferente, y la diversidad esta presente, aquí también podemos hablar de esos alumnos </a:t>
          </a:r>
        </a:p>
      </dgm:t>
    </dgm:pt>
    <dgm:pt modelId="{DDAB7E25-EAAD-4AF3-9946-72D69BA65241}" type="parTrans" cxnId="{F1656D6D-6AE1-424C-82AD-5898306730ED}">
      <dgm:prSet/>
      <dgm:spPr/>
      <dgm:t>
        <a:bodyPr/>
        <a:lstStyle/>
        <a:p>
          <a:endParaRPr lang="es-ES"/>
        </a:p>
      </dgm:t>
    </dgm:pt>
    <dgm:pt modelId="{06378FD6-5150-48DB-9A04-059D2E1FFE43}" type="sibTrans" cxnId="{F1656D6D-6AE1-424C-82AD-5898306730ED}">
      <dgm:prSet/>
      <dgm:spPr/>
      <dgm:t>
        <a:bodyPr/>
        <a:lstStyle/>
        <a:p>
          <a:endParaRPr lang="es-ES"/>
        </a:p>
      </dgm:t>
    </dgm:pt>
    <dgm:pt modelId="{73F27198-5C05-4B58-89C2-060953CF9A59}" type="pres">
      <dgm:prSet presAssocID="{05BE638C-D500-4EDF-B6B4-C34AB0BCEDF2}" presName="linearFlow" presStyleCnt="0">
        <dgm:presLayoutVars>
          <dgm:dir/>
          <dgm:resizeHandles val="exact"/>
        </dgm:presLayoutVars>
      </dgm:prSet>
      <dgm:spPr/>
    </dgm:pt>
    <dgm:pt modelId="{164ABEC7-8448-42A3-982E-67B37B9654F1}" type="pres">
      <dgm:prSet presAssocID="{3CACD880-1FBA-43CF-9431-60C25AE32E2C}" presName="composite" presStyleCnt="0"/>
      <dgm:spPr/>
    </dgm:pt>
    <dgm:pt modelId="{52B2AF35-6172-420C-BCF3-073EAD3BFE81}" type="pres">
      <dgm:prSet presAssocID="{3CACD880-1FBA-43CF-9431-60C25AE32E2C}" presName="imgShp" presStyleLbl="fgImgPlac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</dgm:spPr>
    </dgm:pt>
    <dgm:pt modelId="{3EB2D260-3A9B-4585-A576-3B9CF33F0A3A}" type="pres">
      <dgm:prSet presAssocID="{3CACD880-1FBA-43CF-9431-60C25AE32E2C}" presName="txShp" presStyleLbl="node1" presStyleIdx="0" presStyleCnt="3">
        <dgm:presLayoutVars>
          <dgm:bulletEnabled val="1"/>
        </dgm:presLayoutVars>
      </dgm:prSet>
      <dgm:spPr/>
    </dgm:pt>
    <dgm:pt modelId="{8CC84D13-352A-43BD-8A85-0855023913AE}" type="pres">
      <dgm:prSet presAssocID="{13F36E0D-BE5D-469E-AA3C-5D3B85170BFF}" presName="spacing" presStyleCnt="0"/>
      <dgm:spPr/>
    </dgm:pt>
    <dgm:pt modelId="{FAA6C68C-3643-4E44-AC6A-3B768B66DBCB}" type="pres">
      <dgm:prSet presAssocID="{720191D8-7492-44D1-9A14-BCA4F4EE8E43}" presName="composite" presStyleCnt="0"/>
      <dgm:spPr/>
    </dgm:pt>
    <dgm:pt modelId="{FFB9EF4A-AC77-4FAC-AE5E-E547FB044740}" type="pres">
      <dgm:prSet presAssocID="{720191D8-7492-44D1-9A14-BCA4F4EE8E43}" presName="imgShp" presStyleLbl="fgImgPlace1" presStyleIdx="1" presStyleCnt="3" custLinFactNeighborX="949" custLinFactNeighborY="0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97263595-746A-42D0-A605-64CE315A2C08}" type="pres">
      <dgm:prSet presAssocID="{720191D8-7492-44D1-9A14-BCA4F4EE8E43}" presName="txShp" presStyleLbl="node1" presStyleIdx="1" presStyleCnt="3" custScaleX="105500" custScaleY="181799">
        <dgm:presLayoutVars>
          <dgm:bulletEnabled val="1"/>
        </dgm:presLayoutVars>
      </dgm:prSet>
      <dgm:spPr/>
    </dgm:pt>
    <dgm:pt modelId="{90B9EBAB-7F8B-4BD8-87CA-F95346938EFD}" type="pres">
      <dgm:prSet presAssocID="{000AB617-EAA3-471E-AD06-9A3C63004F6A}" presName="spacing" presStyleCnt="0"/>
      <dgm:spPr/>
    </dgm:pt>
    <dgm:pt modelId="{110CE935-9715-4304-B3C0-CBC7D24FE277}" type="pres">
      <dgm:prSet presAssocID="{9D2CBF8E-EC16-410A-8D83-FC26B5854240}" presName="composite" presStyleCnt="0"/>
      <dgm:spPr/>
    </dgm:pt>
    <dgm:pt modelId="{267A9F56-E64E-42A6-9275-E6D01AAF6412}" type="pres">
      <dgm:prSet presAssocID="{9D2CBF8E-EC16-410A-8D83-FC26B5854240}" presName="imgShp" presStyleLbl="fgImgPlace1" presStyleIdx="2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6D57B1D4-3D79-4AAA-8439-B389C4D5CBA5}" type="pres">
      <dgm:prSet presAssocID="{9D2CBF8E-EC16-410A-8D83-FC26B5854240}" presName="txShp" presStyleLbl="node1" presStyleIdx="2" presStyleCnt="3">
        <dgm:presLayoutVars>
          <dgm:bulletEnabled val="1"/>
        </dgm:presLayoutVars>
      </dgm:prSet>
      <dgm:spPr/>
    </dgm:pt>
  </dgm:ptLst>
  <dgm:cxnLst>
    <dgm:cxn modelId="{65A82601-A0C1-4C24-A986-1290D6A6F25A}" type="presOf" srcId="{3CACD880-1FBA-43CF-9431-60C25AE32E2C}" destId="{3EB2D260-3A9B-4585-A576-3B9CF33F0A3A}" srcOrd="0" destOrd="0" presId="urn:microsoft.com/office/officeart/2005/8/layout/vList3"/>
    <dgm:cxn modelId="{56373B3E-EC37-44A4-B241-3A069ED29001}" srcId="{05BE638C-D500-4EDF-B6B4-C34AB0BCEDF2}" destId="{3CACD880-1FBA-43CF-9431-60C25AE32E2C}" srcOrd="0" destOrd="0" parTransId="{93E89DFE-ACA8-45D4-8389-3BB16E98FE07}" sibTransId="{13F36E0D-BE5D-469E-AA3C-5D3B85170BFF}"/>
    <dgm:cxn modelId="{F1656D6D-6AE1-424C-82AD-5898306730ED}" srcId="{05BE638C-D500-4EDF-B6B4-C34AB0BCEDF2}" destId="{9D2CBF8E-EC16-410A-8D83-FC26B5854240}" srcOrd="2" destOrd="0" parTransId="{DDAB7E25-EAAD-4AF3-9946-72D69BA65241}" sibTransId="{06378FD6-5150-48DB-9A04-059D2E1FFE43}"/>
    <dgm:cxn modelId="{EE2F6951-4203-4C94-B1D5-A88EED17DD4D}" srcId="{05BE638C-D500-4EDF-B6B4-C34AB0BCEDF2}" destId="{720191D8-7492-44D1-9A14-BCA4F4EE8E43}" srcOrd="1" destOrd="0" parTransId="{48128D10-3961-45C5-8F1E-2322AE90B846}" sibTransId="{000AB617-EAA3-471E-AD06-9A3C63004F6A}"/>
    <dgm:cxn modelId="{2CE4FA57-4BA4-4EE2-A53D-6C820A3BEF66}" type="presOf" srcId="{05BE638C-D500-4EDF-B6B4-C34AB0BCEDF2}" destId="{73F27198-5C05-4B58-89C2-060953CF9A59}" srcOrd="0" destOrd="0" presId="urn:microsoft.com/office/officeart/2005/8/layout/vList3"/>
    <dgm:cxn modelId="{6A6F8258-C8E4-43B1-B12A-B6DE3BCBDED5}" type="presOf" srcId="{9D2CBF8E-EC16-410A-8D83-FC26B5854240}" destId="{6D57B1D4-3D79-4AAA-8439-B389C4D5CBA5}" srcOrd="0" destOrd="0" presId="urn:microsoft.com/office/officeart/2005/8/layout/vList3"/>
    <dgm:cxn modelId="{5224CE7C-2BA6-4123-A41D-8D251772DB64}" type="presOf" srcId="{720191D8-7492-44D1-9A14-BCA4F4EE8E43}" destId="{97263595-746A-42D0-A605-64CE315A2C08}" srcOrd="0" destOrd="0" presId="urn:microsoft.com/office/officeart/2005/8/layout/vList3"/>
    <dgm:cxn modelId="{D8CA3396-DCCB-4E19-A909-5FA467F005E0}" type="presParOf" srcId="{73F27198-5C05-4B58-89C2-060953CF9A59}" destId="{164ABEC7-8448-42A3-982E-67B37B9654F1}" srcOrd="0" destOrd="0" presId="urn:microsoft.com/office/officeart/2005/8/layout/vList3"/>
    <dgm:cxn modelId="{A4AE5F32-F07E-4EC3-B033-B81ABCFE96C9}" type="presParOf" srcId="{164ABEC7-8448-42A3-982E-67B37B9654F1}" destId="{52B2AF35-6172-420C-BCF3-073EAD3BFE81}" srcOrd="0" destOrd="0" presId="urn:microsoft.com/office/officeart/2005/8/layout/vList3"/>
    <dgm:cxn modelId="{10DC3A27-BCAF-408A-8F39-7047CDE86E20}" type="presParOf" srcId="{164ABEC7-8448-42A3-982E-67B37B9654F1}" destId="{3EB2D260-3A9B-4585-A576-3B9CF33F0A3A}" srcOrd="1" destOrd="0" presId="urn:microsoft.com/office/officeart/2005/8/layout/vList3"/>
    <dgm:cxn modelId="{04B01424-7E6D-4AAA-974B-58C48A43162B}" type="presParOf" srcId="{73F27198-5C05-4B58-89C2-060953CF9A59}" destId="{8CC84D13-352A-43BD-8A85-0855023913AE}" srcOrd="1" destOrd="0" presId="urn:microsoft.com/office/officeart/2005/8/layout/vList3"/>
    <dgm:cxn modelId="{12E2CD93-FE8E-4B1E-BD4B-A30135A9457A}" type="presParOf" srcId="{73F27198-5C05-4B58-89C2-060953CF9A59}" destId="{FAA6C68C-3643-4E44-AC6A-3B768B66DBCB}" srcOrd="2" destOrd="0" presId="urn:microsoft.com/office/officeart/2005/8/layout/vList3"/>
    <dgm:cxn modelId="{47D0D23A-F92A-41C7-B695-C7CDB781FB3B}" type="presParOf" srcId="{FAA6C68C-3643-4E44-AC6A-3B768B66DBCB}" destId="{FFB9EF4A-AC77-4FAC-AE5E-E547FB044740}" srcOrd="0" destOrd="0" presId="urn:microsoft.com/office/officeart/2005/8/layout/vList3"/>
    <dgm:cxn modelId="{9B958B68-7569-468C-A121-14AAA02FF0D1}" type="presParOf" srcId="{FAA6C68C-3643-4E44-AC6A-3B768B66DBCB}" destId="{97263595-746A-42D0-A605-64CE315A2C08}" srcOrd="1" destOrd="0" presId="urn:microsoft.com/office/officeart/2005/8/layout/vList3"/>
    <dgm:cxn modelId="{3FAE5A64-01FF-4D53-9778-74806E9AA0B5}" type="presParOf" srcId="{73F27198-5C05-4B58-89C2-060953CF9A59}" destId="{90B9EBAB-7F8B-4BD8-87CA-F95346938EFD}" srcOrd="3" destOrd="0" presId="urn:microsoft.com/office/officeart/2005/8/layout/vList3"/>
    <dgm:cxn modelId="{031501BE-9992-4BBD-A345-9004AE8D9F1C}" type="presParOf" srcId="{73F27198-5C05-4B58-89C2-060953CF9A59}" destId="{110CE935-9715-4304-B3C0-CBC7D24FE277}" srcOrd="4" destOrd="0" presId="urn:microsoft.com/office/officeart/2005/8/layout/vList3"/>
    <dgm:cxn modelId="{8FF257BD-6041-4F6F-949E-AFD477BD070D}" type="presParOf" srcId="{110CE935-9715-4304-B3C0-CBC7D24FE277}" destId="{267A9F56-E64E-42A6-9275-E6D01AAF6412}" srcOrd="0" destOrd="0" presId="urn:microsoft.com/office/officeart/2005/8/layout/vList3"/>
    <dgm:cxn modelId="{0C97D452-3294-4D91-919B-8CDB5629C505}" type="presParOf" srcId="{110CE935-9715-4304-B3C0-CBC7D24FE277}" destId="{6D57B1D4-3D79-4AAA-8439-B389C4D5CBA5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5117C84-B7B4-4213-83A0-14FC7618FBE8}" type="doc">
      <dgm:prSet loTypeId="urn:microsoft.com/office/officeart/2008/layout/VerticalCurvedList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E83D4D70-2134-4472-8ED0-3E5D377A074E}">
      <dgm:prSet phldrT="[Texto]" custT="1"/>
      <dgm:spPr/>
      <dgm:t>
        <a:bodyPr/>
        <a:lstStyle/>
        <a:p>
          <a:r>
            <a:rPr lang="es-ES" sz="3600" b="1" dirty="0">
              <a:latin typeface="Beatrice"/>
            </a:rPr>
            <a:t>Objetivos didácticos </a:t>
          </a:r>
          <a:r>
            <a:rPr lang="es-ES" sz="3600" dirty="0">
              <a:latin typeface="Beatrice"/>
            </a:rPr>
            <a:t>para resolver el supuesto. Parten del decreto de tu comunidad, pero no hace falta que los cites textualmente</a:t>
          </a:r>
        </a:p>
      </dgm:t>
    </dgm:pt>
    <dgm:pt modelId="{3C76314C-1367-404D-8896-E5A47D1BE41A}" type="parTrans" cxnId="{3EB89C1F-BDEE-49FD-A4E3-E07C5F6F7ACB}">
      <dgm:prSet/>
      <dgm:spPr/>
      <dgm:t>
        <a:bodyPr/>
        <a:lstStyle/>
        <a:p>
          <a:endParaRPr lang="es-ES"/>
        </a:p>
      </dgm:t>
    </dgm:pt>
    <dgm:pt modelId="{14EC34CB-D902-4679-84BA-746B42E6144D}" type="sibTrans" cxnId="{3EB89C1F-BDEE-49FD-A4E3-E07C5F6F7ACB}">
      <dgm:prSet/>
      <dgm:spPr/>
      <dgm:t>
        <a:bodyPr/>
        <a:lstStyle/>
        <a:p>
          <a:endParaRPr lang="es-ES"/>
        </a:p>
      </dgm:t>
    </dgm:pt>
    <dgm:pt modelId="{91505730-F4AC-49A9-B594-84967005FF10}">
      <dgm:prSet phldrT="[Texto]" custT="1"/>
      <dgm:spPr/>
      <dgm:t>
        <a:bodyPr/>
        <a:lstStyle/>
        <a:p>
          <a:r>
            <a:rPr lang="es-ES" sz="3600" b="1" dirty="0">
              <a:latin typeface="Beatrice"/>
            </a:rPr>
            <a:t>Contenidos. </a:t>
          </a:r>
          <a:r>
            <a:rPr lang="es-ES" sz="3600" b="0" dirty="0">
              <a:latin typeface="Beatrice"/>
            </a:rPr>
            <a:t>Es importante remarcar los contenidos más relevantes del supuesto y por supuesto relacionarlos con los contenidos</a:t>
          </a:r>
          <a:endParaRPr lang="es-ES" sz="3600" dirty="0">
            <a:latin typeface="Beatrice"/>
          </a:endParaRPr>
        </a:p>
      </dgm:t>
    </dgm:pt>
    <dgm:pt modelId="{C832339C-219C-4607-A532-840F48A8FABE}" type="parTrans" cxnId="{0AA4D97E-63AC-4E24-91C9-A303E41D9B37}">
      <dgm:prSet/>
      <dgm:spPr/>
      <dgm:t>
        <a:bodyPr/>
        <a:lstStyle/>
        <a:p>
          <a:endParaRPr lang="es-ES"/>
        </a:p>
      </dgm:t>
    </dgm:pt>
    <dgm:pt modelId="{1A850BC7-4D0B-47D0-BC4E-A81407A2B3F4}" type="sibTrans" cxnId="{0AA4D97E-63AC-4E24-91C9-A303E41D9B37}">
      <dgm:prSet/>
      <dgm:spPr/>
      <dgm:t>
        <a:bodyPr/>
        <a:lstStyle/>
        <a:p>
          <a:endParaRPr lang="es-ES"/>
        </a:p>
      </dgm:t>
    </dgm:pt>
    <dgm:pt modelId="{EB1ADC30-CA90-41CB-A610-1919BCF188E7}">
      <dgm:prSet phldrT="[Texto]" custT="1"/>
      <dgm:spPr/>
      <dgm:t>
        <a:bodyPr/>
        <a:lstStyle/>
        <a:p>
          <a:r>
            <a:rPr lang="es-ES" sz="3600" b="1" dirty="0">
              <a:latin typeface="Beatrice"/>
            </a:rPr>
            <a:t>Competencias </a:t>
          </a:r>
          <a:r>
            <a:rPr lang="es-ES" sz="3600" dirty="0">
              <a:latin typeface="Beatrice"/>
            </a:rPr>
            <a:t>Señala</a:t>
          </a:r>
          <a:r>
            <a:rPr lang="es-ES" sz="3600" baseline="0" dirty="0">
              <a:latin typeface="Beatrice"/>
            </a:rPr>
            <a:t> la legislación vigente y pon algún ejemplo practico de como trabajarlo (recuerda que en infantil no todas las comunidades las desarrollan, en primaria y secundaria si</a:t>
          </a:r>
          <a:r>
            <a:rPr lang="es-ES" sz="3200" baseline="0" dirty="0">
              <a:latin typeface="Beatrice"/>
            </a:rPr>
            <a:t>)</a:t>
          </a:r>
        </a:p>
      </dgm:t>
    </dgm:pt>
    <dgm:pt modelId="{FF4F75BF-35DC-4ACE-866F-11212AA3EC31}" type="parTrans" cxnId="{42922F02-83A8-4ABA-ACD3-03797E3AE2A2}">
      <dgm:prSet/>
      <dgm:spPr/>
      <dgm:t>
        <a:bodyPr/>
        <a:lstStyle/>
        <a:p>
          <a:endParaRPr lang="es-ES"/>
        </a:p>
      </dgm:t>
    </dgm:pt>
    <dgm:pt modelId="{AFE364BB-3919-4123-8042-64822B0BDBBA}" type="sibTrans" cxnId="{42922F02-83A8-4ABA-ACD3-03797E3AE2A2}">
      <dgm:prSet/>
      <dgm:spPr/>
      <dgm:t>
        <a:bodyPr/>
        <a:lstStyle/>
        <a:p>
          <a:endParaRPr lang="es-ES"/>
        </a:p>
      </dgm:t>
    </dgm:pt>
    <dgm:pt modelId="{7DA8D94D-3527-45A4-8D57-1A17876EA056}" type="pres">
      <dgm:prSet presAssocID="{75117C84-B7B4-4213-83A0-14FC7618FBE8}" presName="Name0" presStyleCnt="0">
        <dgm:presLayoutVars>
          <dgm:chMax val="7"/>
          <dgm:chPref val="7"/>
          <dgm:dir/>
        </dgm:presLayoutVars>
      </dgm:prSet>
      <dgm:spPr/>
    </dgm:pt>
    <dgm:pt modelId="{80D89944-064E-478F-AFE2-108A0BC8326E}" type="pres">
      <dgm:prSet presAssocID="{75117C84-B7B4-4213-83A0-14FC7618FBE8}" presName="Name1" presStyleCnt="0"/>
      <dgm:spPr/>
    </dgm:pt>
    <dgm:pt modelId="{6230E082-BE68-4091-B732-76A086D146AF}" type="pres">
      <dgm:prSet presAssocID="{75117C84-B7B4-4213-83A0-14FC7618FBE8}" presName="cycle" presStyleCnt="0"/>
      <dgm:spPr/>
    </dgm:pt>
    <dgm:pt modelId="{CAC795CD-5EF2-4AC1-8896-22C04CFB341B}" type="pres">
      <dgm:prSet presAssocID="{75117C84-B7B4-4213-83A0-14FC7618FBE8}" presName="srcNode" presStyleLbl="node1" presStyleIdx="0" presStyleCnt="3"/>
      <dgm:spPr/>
    </dgm:pt>
    <dgm:pt modelId="{774A5AB3-E53D-442F-BD25-6390BBB3C892}" type="pres">
      <dgm:prSet presAssocID="{75117C84-B7B4-4213-83A0-14FC7618FBE8}" presName="conn" presStyleLbl="parChTrans1D2" presStyleIdx="0" presStyleCnt="1"/>
      <dgm:spPr/>
    </dgm:pt>
    <dgm:pt modelId="{E303E052-B277-495B-A7BE-12E3893D7471}" type="pres">
      <dgm:prSet presAssocID="{75117C84-B7B4-4213-83A0-14FC7618FBE8}" presName="extraNode" presStyleLbl="node1" presStyleIdx="0" presStyleCnt="3"/>
      <dgm:spPr/>
    </dgm:pt>
    <dgm:pt modelId="{F4EF2E8F-1F78-4475-97B2-FC8FE376E80E}" type="pres">
      <dgm:prSet presAssocID="{75117C84-B7B4-4213-83A0-14FC7618FBE8}" presName="dstNode" presStyleLbl="node1" presStyleIdx="0" presStyleCnt="3"/>
      <dgm:spPr/>
    </dgm:pt>
    <dgm:pt modelId="{1E198930-B812-4C15-B71C-94956ECE5B92}" type="pres">
      <dgm:prSet presAssocID="{E83D4D70-2134-4472-8ED0-3E5D377A074E}" presName="text_1" presStyleLbl="node1" presStyleIdx="0" presStyleCnt="3" custScaleY="115152" custLinFactNeighborX="402" custLinFactNeighborY="-22698">
        <dgm:presLayoutVars>
          <dgm:bulletEnabled val="1"/>
        </dgm:presLayoutVars>
      </dgm:prSet>
      <dgm:spPr/>
    </dgm:pt>
    <dgm:pt modelId="{3D9D2255-5840-4516-941F-6FD31DD3C271}" type="pres">
      <dgm:prSet presAssocID="{E83D4D70-2134-4472-8ED0-3E5D377A074E}" presName="accent_1" presStyleCnt="0"/>
      <dgm:spPr/>
    </dgm:pt>
    <dgm:pt modelId="{A50C5A6C-3D57-4446-B679-CF35BCF6FFA9}" type="pres">
      <dgm:prSet presAssocID="{E83D4D70-2134-4472-8ED0-3E5D377A074E}" presName="accentRepeatNode" presStyleLbl="solidFgAcc1" presStyleIdx="0" presStyleCnt="3" custScaleX="78981" custScaleY="69441" custLinFactNeighborX="-4429" custLinFactNeighborY="-26822"/>
      <dgm:spPr/>
    </dgm:pt>
    <dgm:pt modelId="{FE043D27-DBA7-4A71-9284-7A02BB981DDC}" type="pres">
      <dgm:prSet presAssocID="{91505730-F4AC-49A9-B594-84967005FF10}" presName="text_2" presStyleLbl="node1" presStyleIdx="1" presStyleCnt="3" custScaleY="142548" custLinFactNeighborX="402" custLinFactNeighborY="-20004">
        <dgm:presLayoutVars>
          <dgm:bulletEnabled val="1"/>
        </dgm:presLayoutVars>
      </dgm:prSet>
      <dgm:spPr/>
    </dgm:pt>
    <dgm:pt modelId="{A2E49F38-A003-4491-8D86-170E957E6F37}" type="pres">
      <dgm:prSet presAssocID="{91505730-F4AC-49A9-B594-84967005FF10}" presName="accent_2" presStyleCnt="0"/>
      <dgm:spPr/>
    </dgm:pt>
    <dgm:pt modelId="{25E0434C-049B-4B0C-80F7-AE9DE13799DE}" type="pres">
      <dgm:prSet presAssocID="{91505730-F4AC-49A9-B594-84967005FF10}" presName="accentRepeatNode" presStyleLbl="solidFgAcc1" presStyleIdx="1" presStyleCnt="3" custScaleX="80765" custScaleY="83190" custLinFactNeighborX="4953" custLinFactNeighborY="-32849"/>
      <dgm:spPr/>
    </dgm:pt>
    <dgm:pt modelId="{5F5134FB-8E36-4653-8C91-1B13A0BA3012}" type="pres">
      <dgm:prSet presAssocID="{EB1ADC30-CA90-41CB-A610-1919BCF188E7}" presName="text_3" presStyleLbl="node1" presStyleIdx="2" presStyleCnt="3" custScaleX="101561" custScaleY="120303" custLinFactNeighborX="296" custLinFactNeighborY="-2574">
        <dgm:presLayoutVars>
          <dgm:bulletEnabled val="1"/>
        </dgm:presLayoutVars>
      </dgm:prSet>
      <dgm:spPr/>
    </dgm:pt>
    <dgm:pt modelId="{A9A533BC-1468-4E43-AB94-67A78FB36661}" type="pres">
      <dgm:prSet presAssocID="{EB1ADC30-CA90-41CB-A610-1919BCF188E7}" presName="accent_3" presStyleCnt="0"/>
      <dgm:spPr/>
    </dgm:pt>
    <dgm:pt modelId="{FF8C4F9D-01A9-4C6D-AF99-0DF4A9331D3D}" type="pres">
      <dgm:prSet presAssocID="{EB1ADC30-CA90-41CB-A610-1919BCF188E7}" presName="accentRepeatNode" presStyleLbl="solidFgAcc1" presStyleIdx="2" presStyleCnt="3"/>
      <dgm:spPr/>
    </dgm:pt>
  </dgm:ptLst>
  <dgm:cxnLst>
    <dgm:cxn modelId="{42922F02-83A8-4ABA-ACD3-03797E3AE2A2}" srcId="{75117C84-B7B4-4213-83A0-14FC7618FBE8}" destId="{EB1ADC30-CA90-41CB-A610-1919BCF188E7}" srcOrd="2" destOrd="0" parTransId="{FF4F75BF-35DC-4ACE-866F-11212AA3EC31}" sibTransId="{AFE364BB-3919-4123-8042-64822B0BDBBA}"/>
    <dgm:cxn modelId="{3EB89C1F-BDEE-49FD-A4E3-E07C5F6F7ACB}" srcId="{75117C84-B7B4-4213-83A0-14FC7618FBE8}" destId="{E83D4D70-2134-4472-8ED0-3E5D377A074E}" srcOrd="0" destOrd="0" parTransId="{3C76314C-1367-404D-8896-E5A47D1BE41A}" sibTransId="{14EC34CB-D902-4679-84BA-746B42E6144D}"/>
    <dgm:cxn modelId="{D1CC8022-3C3E-44B8-8A9D-F915C6FEC49A}" type="presOf" srcId="{E83D4D70-2134-4472-8ED0-3E5D377A074E}" destId="{1E198930-B812-4C15-B71C-94956ECE5B92}" srcOrd="0" destOrd="0" presId="urn:microsoft.com/office/officeart/2008/layout/VerticalCurvedList"/>
    <dgm:cxn modelId="{3A130652-22C6-4773-9012-93F5A379AB62}" type="presOf" srcId="{14EC34CB-D902-4679-84BA-746B42E6144D}" destId="{774A5AB3-E53D-442F-BD25-6390BBB3C892}" srcOrd="0" destOrd="0" presId="urn:microsoft.com/office/officeart/2008/layout/VerticalCurvedList"/>
    <dgm:cxn modelId="{0AA4D97E-63AC-4E24-91C9-A303E41D9B37}" srcId="{75117C84-B7B4-4213-83A0-14FC7618FBE8}" destId="{91505730-F4AC-49A9-B594-84967005FF10}" srcOrd="1" destOrd="0" parTransId="{C832339C-219C-4607-A532-840F48A8FABE}" sibTransId="{1A850BC7-4D0B-47D0-BC4E-A81407A2B3F4}"/>
    <dgm:cxn modelId="{A625F28C-D749-4615-BC6B-D2F9AC161220}" type="presOf" srcId="{91505730-F4AC-49A9-B594-84967005FF10}" destId="{FE043D27-DBA7-4A71-9284-7A02BB981DDC}" srcOrd="0" destOrd="0" presId="urn:microsoft.com/office/officeart/2008/layout/VerticalCurvedList"/>
    <dgm:cxn modelId="{DD3D2CD6-3551-4D0A-A4A1-2647AC4A0123}" type="presOf" srcId="{EB1ADC30-CA90-41CB-A610-1919BCF188E7}" destId="{5F5134FB-8E36-4653-8C91-1B13A0BA3012}" srcOrd="0" destOrd="0" presId="urn:microsoft.com/office/officeart/2008/layout/VerticalCurvedList"/>
    <dgm:cxn modelId="{2A2073DB-9439-4A9B-A4DC-EBE9D3FE77B3}" type="presOf" srcId="{75117C84-B7B4-4213-83A0-14FC7618FBE8}" destId="{7DA8D94D-3527-45A4-8D57-1A17876EA056}" srcOrd="0" destOrd="0" presId="urn:microsoft.com/office/officeart/2008/layout/VerticalCurvedList"/>
    <dgm:cxn modelId="{AC2379A4-21DB-43F4-A1AB-0D5FE17BCF09}" type="presParOf" srcId="{7DA8D94D-3527-45A4-8D57-1A17876EA056}" destId="{80D89944-064E-478F-AFE2-108A0BC8326E}" srcOrd="0" destOrd="0" presId="urn:microsoft.com/office/officeart/2008/layout/VerticalCurvedList"/>
    <dgm:cxn modelId="{E46ACC7B-2635-43E5-9634-2AC430C5D6D8}" type="presParOf" srcId="{80D89944-064E-478F-AFE2-108A0BC8326E}" destId="{6230E082-BE68-4091-B732-76A086D146AF}" srcOrd="0" destOrd="0" presId="urn:microsoft.com/office/officeart/2008/layout/VerticalCurvedList"/>
    <dgm:cxn modelId="{B7140834-356E-4C9D-91A5-6255E4CE47EC}" type="presParOf" srcId="{6230E082-BE68-4091-B732-76A086D146AF}" destId="{CAC795CD-5EF2-4AC1-8896-22C04CFB341B}" srcOrd="0" destOrd="0" presId="urn:microsoft.com/office/officeart/2008/layout/VerticalCurvedList"/>
    <dgm:cxn modelId="{880633FF-E2BE-41A4-B912-BC0983284775}" type="presParOf" srcId="{6230E082-BE68-4091-B732-76A086D146AF}" destId="{774A5AB3-E53D-442F-BD25-6390BBB3C892}" srcOrd="1" destOrd="0" presId="urn:microsoft.com/office/officeart/2008/layout/VerticalCurvedList"/>
    <dgm:cxn modelId="{1B9AF82F-0694-4013-B68E-50BA56C329FA}" type="presParOf" srcId="{6230E082-BE68-4091-B732-76A086D146AF}" destId="{E303E052-B277-495B-A7BE-12E3893D7471}" srcOrd="2" destOrd="0" presId="urn:microsoft.com/office/officeart/2008/layout/VerticalCurvedList"/>
    <dgm:cxn modelId="{0C04A635-69EE-4907-A428-904A1F451192}" type="presParOf" srcId="{6230E082-BE68-4091-B732-76A086D146AF}" destId="{F4EF2E8F-1F78-4475-97B2-FC8FE376E80E}" srcOrd="3" destOrd="0" presId="urn:microsoft.com/office/officeart/2008/layout/VerticalCurvedList"/>
    <dgm:cxn modelId="{30C4CD08-E0CA-480B-BDF7-2E0EFACABB31}" type="presParOf" srcId="{80D89944-064E-478F-AFE2-108A0BC8326E}" destId="{1E198930-B812-4C15-B71C-94956ECE5B92}" srcOrd="1" destOrd="0" presId="urn:microsoft.com/office/officeart/2008/layout/VerticalCurvedList"/>
    <dgm:cxn modelId="{088C7F35-662F-4499-8A5A-C17D4698D4DB}" type="presParOf" srcId="{80D89944-064E-478F-AFE2-108A0BC8326E}" destId="{3D9D2255-5840-4516-941F-6FD31DD3C271}" srcOrd="2" destOrd="0" presId="urn:microsoft.com/office/officeart/2008/layout/VerticalCurvedList"/>
    <dgm:cxn modelId="{07933D37-148E-4965-9873-366FB9CF88C5}" type="presParOf" srcId="{3D9D2255-5840-4516-941F-6FD31DD3C271}" destId="{A50C5A6C-3D57-4446-B679-CF35BCF6FFA9}" srcOrd="0" destOrd="0" presId="urn:microsoft.com/office/officeart/2008/layout/VerticalCurvedList"/>
    <dgm:cxn modelId="{0D3F6791-7E58-4241-B304-2882347366F1}" type="presParOf" srcId="{80D89944-064E-478F-AFE2-108A0BC8326E}" destId="{FE043D27-DBA7-4A71-9284-7A02BB981DDC}" srcOrd="3" destOrd="0" presId="urn:microsoft.com/office/officeart/2008/layout/VerticalCurvedList"/>
    <dgm:cxn modelId="{47C03BC0-6A60-4860-852E-69E1A583F06F}" type="presParOf" srcId="{80D89944-064E-478F-AFE2-108A0BC8326E}" destId="{A2E49F38-A003-4491-8D86-170E957E6F37}" srcOrd="4" destOrd="0" presId="urn:microsoft.com/office/officeart/2008/layout/VerticalCurvedList"/>
    <dgm:cxn modelId="{F015FF65-C86D-4235-820D-94936327BAE3}" type="presParOf" srcId="{A2E49F38-A003-4491-8D86-170E957E6F37}" destId="{25E0434C-049B-4B0C-80F7-AE9DE13799DE}" srcOrd="0" destOrd="0" presId="urn:microsoft.com/office/officeart/2008/layout/VerticalCurvedList"/>
    <dgm:cxn modelId="{0E27D881-F313-4ED8-A24A-0BD9FE6FE4DF}" type="presParOf" srcId="{80D89944-064E-478F-AFE2-108A0BC8326E}" destId="{5F5134FB-8E36-4653-8C91-1B13A0BA3012}" srcOrd="5" destOrd="0" presId="urn:microsoft.com/office/officeart/2008/layout/VerticalCurvedList"/>
    <dgm:cxn modelId="{A9986FFB-7A17-44A1-A271-E8A1358652F9}" type="presParOf" srcId="{80D89944-064E-478F-AFE2-108A0BC8326E}" destId="{A9A533BC-1468-4E43-AB94-67A78FB36661}" srcOrd="6" destOrd="0" presId="urn:microsoft.com/office/officeart/2008/layout/VerticalCurvedList"/>
    <dgm:cxn modelId="{13DA902F-0CB8-46E7-B511-A30D13E7A94F}" type="presParOf" srcId="{A9A533BC-1468-4E43-AB94-67A78FB36661}" destId="{FF8C4F9D-01A9-4C6D-AF99-0DF4A9331D3D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11986E3-5D79-4297-814D-D611FF1F334E}" type="doc">
      <dgm:prSet loTypeId="urn:microsoft.com/office/officeart/2008/layout/VerticalCurvedList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6AEF7988-1B13-461A-86ED-71B993FEC3C3}">
      <dgm:prSet phldrT="[Texto]" custT="1"/>
      <dgm:spPr/>
      <dgm:t>
        <a:bodyPr/>
        <a:lstStyle/>
        <a:p>
          <a:pPr algn="just">
            <a:lnSpc>
              <a:spcPct val="100000"/>
            </a:lnSpc>
            <a:spcAft>
              <a:spcPts val="0"/>
            </a:spcAft>
          </a:pPr>
          <a:r>
            <a:rPr lang="es-ES" sz="2800" b="1" dirty="0">
              <a:latin typeface="Beatrice"/>
            </a:rPr>
            <a:t>Metodología. </a:t>
          </a:r>
          <a:r>
            <a:rPr lang="es-ES" sz="3200" dirty="0">
              <a:latin typeface="Beatrice"/>
            </a:rPr>
            <a:t>Principios metodológicos de los que partes, es buen momento para poner algún autor.</a:t>
          </a:r>
        </a:p>
        <a:p>
          <a:pPr algn="just">
            <a:lnSpc>
              <a:spcPct val="100000"/>
            </a:lnSpc>
            <a:spcAft>
              <a:spcPts val="0"/>
            </a:spcAft>
          </a:pPr>
          <a:r>
            <a:rPr lang="es-ES" sz="3200" dirty="0">
              <a:latin typeface="Beatrice"/>
            </a:rPr>
            <a:t>Recursos: materiales, espaciales y temporales.</a:t>
          </a:r>
        </a:p>
        <a:p>
          <a:pPr algn="just">
            <a:lnSpc>
              <a:spcPct val="100000"/>
            </a:lnSpc>
            <a:spcAft>
              <a:spcPts val="0"/>
            </a:spcAft>
          </a:pPr>
          <a:r>
            <a:rPr lang="es-ES" sz="3200" dirty="0">
              <a:latin typeface="Beatrice"/>
            </a:rPr>
            <a:t>Recursos humanos: coordinación con los compañeros y colaboración con las familias </a:t>
          </a:r>
        </a:p>
      </dgm:t>
    </dgm:pt>
    <dgm:pt modelId="{E71D5163-8D0E-4038-8771-F1E692F967D2}" type="parTrans" cxnId="{3E5A47EC-F72E-4026-BE67-CA5A9DEC7E08}">
      <dgm:prSet/>
      <dgm:spPr/>
      <dgm:t>
        <a:bodyPr/>
        <a:lstStyle/>
        <a:p>
          <a:endParaRPr lang="es-ES"/>
        </a:p>
      </dgm:t>
    </dgm:pt>
    <dgm:pt modelId="{E78994AA-80F8-44B3-B8DE-486837090265}" type="sibTrans" cxnId="{3E5A47EC-F72E-4026-BE67-CA5A9DEC7E08}">
      <dgm:prSet/>
      <dgm:spPr/>
      <dgm:t>
        <a:bodyPr/>
        <a:lstStyle/>
        <a:p>
          <a:endParaRPr lang="es-ES"/>
        </a:p>
      </dgm:t>
    </dgm:pt>
    <dgm:pt modelId="{6D642862-91EC-4D37-A6B9-3D34B63159A8}">
      <dgm:prSet phldrT="[Texto]" custT="1"/>
      <dgm:spPr/>
      <dgm:t>
        <a:bodyPr/>
        <a:lstStyle/>
        <a:p>
          <a:r>
            <a:rPr lang="es-ES" sz="3200" b="1" dirty="0">
              <a:latin typeface="Beatrice"/>
            </a:rPr>
            <a:t>Actividades</a:t>
          </a:r>
          <a:r>
            <a:rPr lang="es-ES" sz="3200" dirty="0">
              <a:latin typeface="Beatrice"/>
            </a:rPr>
            <a:t>. Innovadoras, pero realistas. </a:t>
          </a:r>
        </a:p>
      </dgm:t>
    </dgm:pt>
    <dgm:pt modelId="{0800A5D2-369F-4EAD-8B5F-33763B846C53}" type="parTrans" cxnId="{C90DCFE1-1ED6-435A-B194-C9F3875A824A}">
      <dgm:prSet/>
      <dgm:spPr/>
      <dgm:t>
        <a:bodyPr/>
        <a:lstStyle/>
        <a:p>
          <a:endParaRPr lang="es-ES"/>
        </a:p>
      </dgm:t>
    </dgm:pt>
    <dgm:pt modelId="{F52C2991-13B9-4E35-AC58-B09484D7D1D8}" type="sibTrans" cxnId="{C90DCFE1-1ED6-435A-B194-C9F3875A824A}">
      <dgm:prSet/>
      <dgm:spPr/>
      <dgm:t>
        <a:bodyPr/>
        <a:lstStyle/>
        <a:p>
          <a:endParaRPr lang="es-ES"/>
        </a:p>
      </dgm:t>
    </dgm:pt>
    <dgm:pt modelId="{CC047788-412D-4DE4-BDAF-365601853384}">
      <dgm:prSet phldrT="[Texto]" custT="1"/>
      <dgm:spPr/>
      <dgm:t>
        <a:bodyPr/>
        <a:lstStyle/>
        <a:p>
          <a:r>
            <a:rPr lang="es-ES" sz="3200" b="1" dirty="0">
              <a:latin typeface="Beatrice"/>
            </a:rPr>
            <a:t>Evaluación</a:t>
          </a:r>
          <a:r>
            <a:rPr lang="es-ES" sz="3200" dirty="0">
              <a:latin typeface="Beatrice"/>
            </a:rPr>
            <a:t>. Tanto del proceso de enseñanza como de aprendizaje</a:t>
          </a:r>
        </a:p>
      </dgm:t>
    </dgm:pt>
    <dgm:pt modelId="{00FEB086-AD9B-4A6E-A262-67CF7DFDD7DD}" type="parTrans" cxnId="{8F16F1B7-7024-4B7C-BE07-DCD5C2435C66}">
      <dgm:prSet/>
      <dgm:spPr/>
      <dgm:t>
        <a:bodyPr/>
        <a:lstStyle/>
        <a:p>
          <a:endParaRPr lang="es-ES"/>
        </a:p>
      </dgm:t>
    </dgm:pt>
    <dgm:pt modelId="{912E86B5-57C8-46D4-B9B9-57F4482897E7}" type="sibTrans" cxnId="{8F16F1B7-7024-4B7C-BE07-DCD5C2435C66}">
      <dgm:prSet/>
      <dgm:spPr/>
      <dgm:t>
        <a:bodyPr/>
        <a:lstStyle/>
        <a:p>
          <a:endParaRPr lang="es-ES"/>
        </a:p>
      </dgm:t>
    </dgm:pt>
    <dgm:pt modelId="{B99E340A-F082-48BB-BF22-B843ADD0A609}">
      <dgm:prSet custT="1"/>
      <dgm:spPr/>
      <dgm:t>
        <a:bodyPr/>
        <a:lstStyle/>
        <a:p>
          <a:pPr algn="just">
            <a:lnSpc>
              <a:spcPct val="100000"/>
            </a:lnSpc>
            <a:spcAft>
              <a:spcPts val="0"/>
            </a:spcAft>
          </a:pPr>
          <a:r>
            <a:rPr lang="es-ES" sz="3200" b="1" dirty="0">
              <a:latin typeface="Beatrice"/>
            </a:rPr>
            <a:t>Atención diversidad</a:t>
          </a:r>
          <a:r>
            <a:rPr lang="es-ES" sz="3200" dirty="0">
              <a:latin typeface="Beatrice"/>
            </a:rPr>
            <a:t>. Nunca nos encontraremos con un grupo homogéneo, por lo tanto siempre estarán presentes las actividades de refuerzo y ampliación. Pero también hay que dar respuesta a los alumnos </a:t>
          </a:r>
          <a:r>
            <a:rPr lang="es-ES" sz="3200" dirty="0" err="1">
              <a:latin typeface="Beatrice"/>
            </a:rPr>
            <a:t>acneae</a:t>
          </a:r>
          <a:r>
            <a:rPr lang="es-ES" sz="3200" dirty="0">
              <a:latin typeface="Beatrice"/>
            </a:rPr>
            <a:t> y </a:t>
          </a:r>
          <a:r>
            <a:rPr lang="es-ES" sz="3200" dirty="0" err="1">
              <a:latin typeface="Beatrice"/>
            </a:rPr>
            <a:t>nee</a:t>
          </a:r>
          <a:r>
            <a:rPr lang="es-ES" sz="3200" dirty="0">
              <a:latin typeface="Beatrice"/>
            </a:rPr>
            <a:t>, teniendo en cuenta la legislación vigente y los apoyos. Fundamental remarcar la importancia de la inclusión.</a:t>
          </a:r>
        </a:p>
      </dgm:t>
    </dgm:pt>
    <dgm:pt modelId="{5E1A2C4B-0F15-427C-A03B-FAEA4EC6D60B}" type="parTrans" cxnId="{037D3FF5-491F-4DBA-9D90-7D4B99ED701A}">
      <dgm:prSet/>
      <dgm:spPr/>
      <dgm:t>
        <a:bodyPr/>
        <a:lstStyle/>
        <a:p>
          <a:endParaRPr lang="es-ES"/>
        </a:p>
      </dgm:t>
    </dgm:pt>
    <dgm:pt modelId="{D11970BB-180E-4ADA-BFF8-FB93298F2A55}" type="sibTrans" cxnId="{037D3FF5-491F-4DBA-9D90-7D4B99ED701A}">
      <dgm:prSet/>
      <dgm:spPr/>
      <dgm:t>
        <a:bodyPr/>
        <a:lstStyle/>
        <a:p>
          <a:endParaRPr lang="es-ES"/>
        </a:p>
      </dgm:t>
    </dgm:pt>
    <dgm:pt modelId="{586A12C6-3CC6-4A36-A833-99C9E6EF5BA8}" type="pres">
      <dgm:prSet presAssocID="{411986E3-5D79-4297-814D-D611FF1F334E}" presName="Name0" presStyleCnt="0">
        <dgm:presLayoutVars>
          <dgm:chMax val="7"/>
          <dgm:chPref val="7"/>
          <dgm:dir/>
        </dgm:presLayoutVars>
      </dgm:prSet>
      <dgm:spPr/>
    </dgm:pt>
    <dgm:pt modelId="{463791EE-725E-4BF3-A6BE-C8694DB6166F}" type="pres">
      <dgm:prSet presAssocID="{411986E3-5D79-4297-814D-D611FF1F334E}" presName="Name1" presStyleCnt="0"/>
      <dgm:spPr/>
    </dgm:pt>
    <dgm:pt modelId="{763EA79A-7EA4-4A7E-B10D-773231EBD945}" type="pres">
      <dgm:prSet presAssocID="{411986E3-5D79-4297-814D-D611FF1F334E}" presName="cycle" presStyleCnt="0"/>
      <dgm:spPr/>
    </dgm:pt>
    <dgm:pt modelId="{391C0CAF-378C-4588-BDD4-9C2FAC3C35CE}" type="pres">
      <dgm:prSet presAssocID="{411986E3-5D79-4297-814D-D611FF1F334E}" presName="srcNode" presStyleLbl="node1" presStyleIdx="0" presStyleCnt="4"/>
      <dgm:spPr/>
    </dgm:pt>
    <dgm:pt modelId="{9FE0C10B-4C61-469F-B673-47D7A9299D29}" type="pres">
      <dgm:prSet presAssocID="{411986E3-5D79-4297-814D-D611FF1F334E}" presName="conn" presStyleLbl="parChTrans1D2" presStyleIdx="0" presStyleCnt="1"/>
      <dgm:spPr/>
    </dgm:pt>
    <dgm:pt modelId="{D21D77DA-0217-42A0-90AD-F5C341F1F9D4}" type="pres">
      <dgm:prSet presAssocID="{411986E3-5D79-4297-814D-D611FF1F334E}" presName="extraNode" presStyleLbl="node1" presStyleIdx="0" presStyleCnt="4"/>
      <dgm:spPr/>
    </dgm:pt>
    <dgm:pt modelId="{BDF26FB1-5D9C-4105-9A73-C9F56B19059A}" type="pres">
      <dgm:prSet presAssocID="{411986E3-5D79-4297-814D-D611FF1F334E}" presName="dstNode" presStyleLbl="node1" presStyleIdx="0" presStyleCnt="4"/>
      <dgm:spPr/>
    </dgm:pt>
    <dgm:pt modelId="{9A38C8B7-55A8-4F84-8C01-8A0CAB98C5A9}" type="pres">
      <dgm:prSet presAssocID="{6AEF7988-1B13-461A-86ED-71B993FEC3C3}" presName="text_1" presStyleLbl="node1" presStyleIdx="0" presStyleCnt="4" custScaleX="101902" custScaleY="186569" custLinFactNeighborX="475" custLinFactNeighborY="-17708">
        <dgm:presLayoutVars>
          <dgm:bulletEnabled val="1"/>
        </dgm:presLayoutVars>
      </dgm:prSet>
      <dgm:spPr/>
    </dgm:pt>
    <dgm:pt modelId="{6540D49A-6270-40B2-A7D5-7A640BEE536D}" type="pres">
      <dgm:prSet presAssocID="{6AEF7988-1B13-461A-86ED-71B993FEC3C3}" presName="accent_1" presStyleCnt="0"/>
      <dgm:spPr/>
    </dgm:pt>
    <dgm:pt modelId="{CB8F3024-AA62-4C37-BA54-142749F2E0D8}" type="pres">
      <dgm:prSet presAssocID="{6AEF7988-1B13-461A-86ED-71B993FEC3C3}" presName="accentRepeatNode" presStyleLbl="solidFgAcc1" presStyleIdx="0" presStyleCnt="4" custScaleX="106666" custScaleY="102693" custLinFactNeighborX="-5502" custLinFactNeighborY="-16143"/>
      <dgm:spPr/>
    </dgm:pt>
    <dgm:pt modelId="{36AAF6EF-96C3-4669-8E04-8D70EB99EFB2}" type="pres">
      <dgm:prSet presAssocID="{B99E340A-F082-48BB-BF22-B843ADD0A609}" presName="text_2" presStyleLbl="node1" presStyleIdx="1" presStyleCnt="4" custScaleY="167581" custLinFactNeighborX="833" custLinFactNeighborY="55820">
        <dgm:presLayoutVars>
          <dgm:bulletEnabled val="1"/>
        </dgm:presLayoutVars>
      </dgm:prSet>
      <dgm:spPr/>
    </dgm:pt>
    <dgm:pt modelId="{2945973C-1851-4C2B-9911-F1108A1D82D8}" type="pres">
      <dgm:prSet presAssocID="{B99E340A-F082-48BB-BF22-B843ADD0A609}" presName="accent_2" presStyleCnt="0"/>
      <dgm:spPr/>
    </dgm:pt>
    <dgm:pt modelId="{27E907D1-3751-4DD1-B93F-8EAF10C6FE7E}" type="pres">
      <dgm:prSet presAssocID="{B99E340A-F082-48BB-BF22-B843ADD0A609}" presName="accentRepeatNode" presStyleLbl="solidFgAcc1" presStyleIdx="1" presStyleCnt="4" custLinFactNeighborX="1287" custLinFactNeighborY="22133"/>
      <dgm:spPr/>
    </dgm:pt>
    <dgm:pt modelId="{8B250466-3D6A-446F-815D-D49A22C7332F}" type="pres">
      <dgm:prSet presAssocID="{6D642862-91EC-4D37-A6B9-3D34B63159A8}" presName="text_3" presStyleLbl="node1" presStyleIdx="2" presStyleCnt="4" custScaleX="102398" custScaleY="68856" custLinFactNeighborX="178" custLinFactNeighborY="58615">
        <dgm:presLayoutVars>
          <dgm:bulletEnabled val="1"/>
        </dgm:presLayoutVars>
      </dgm:prSet>
      <dgm:spPr/>
    </dgm:pt>
    <dgm:pt modelId="{4FB7DD27-E68F-42A5-9F60-C2FDA341B1E4}" type="pres">
      <dgm:prSet presAssocID="{6D642862-91EC-4D37-A6B9-3D34B63159A8}" presName="accent_3" presStyleCnt="0"/>
      <dgm:spPr/>
    </dgm:pt>
    <dgm:pt modelId="{01884F06-4483-475C-867D-13992306CD43}" type="pres">
      <dgm:prSet presAssocID="{6D642862-91EC-4D37-A6B9-3D34B63159A8}" presName="accentRepeatNode" presStyleLbl="solidFgAcc1" presStyleIdx="2" presStyleCnt="4" custLinFactNeighborX="-22215" custLinFactNeighborY="30371"/>
      <dgm:spPr/>
    </dgm:pt>
    <dgm:pt modelId="{803C0F50-C085-483B-A1D1-2859635B7E5E}" type="pres">
      <dgm:prSet presAssocID="{CC047788-412D-4DE4-BDAF-365601853384}" presName="text_4" presStyleLbl="node1" presStyleIdx="3" presStyleCnt="4" custScaleY="57295" custLinFactNeighborX="1295" custLinFactNeighborY="20831">
        <dgm:presLayoutVars>
          <dgm:bulletEnabled val="1"/>
        </dgm:presLayoutVars>
      </dgm:prSet>
      <dgm:spPr/>
    </dgm:pt>
    <dgm:pt modelId="{985694E4-7584-4724-B175-986716CA1487}" type="pres">
      <dgm:prSet presAssocID="{CC047788-412D-4DE4-BDAF-365601853384}" presName="accent_4" presStyleCnt="0"/>
      <dgm:spPr/>
    </dgm:pt>
    <dgm:pt modelId="{B974EEE2-F0A7-4A26-A5BF-13AD45FD4380}" type="pres">
      <dgm:prSet presAssocID="{CC047788-412D-4DE4-BDAF-365601853384}" presName="accentRepeatNode" presStyleLbl="solidFgAcc1" presStyleIdx="3" presStyleCnt="4" custLinFactNeighborX="-5978" custLinFactNeighborY="25151"/>
      <dgm:spPr/>
    </dgm:pt>
  </dgm:ptLst>
  <dgm:cxnLst>
    <dgm:cxn modelId="{9D427744-3737-4250-915F-923D3766C02F}" type="presOf" srcId="{6AEF7988-1B13-461A-86ED-71B993FEC3C3}" destId="{9A38C8B7-55A8-4F84-8C01-8A0CAB98C5A9}" srcOrd="0" destOrd="0" presId="urn:microsoft.com/office/officeart/2008/layout/VerticalCurvedList"/>
    <dgm:cxn modelId="{B1745969-C01B-4E00-AB29-88E051D53F8B}" type="presOf" srcId="{411986E3-5D79-4297-814D-D611FF1F334E}" destId="{586A12C6-3CC6-4A36-A833-99C9E6EF5BA8}" srcOrd="0" destOrd="0" presId="urn:microsoft.com/office/officeart/2008/layout/VerticalCurvedList"/>
    <dgm:cxn modelId="{7DDF754D-AA71-4082-AF0E-EA42353E948C}" type="presOf" srcId="{6D642862-91EC-4D37-A6B9-3D34B63159A8}" destId="{8B250466-3D6A-446F-815D-D49A22C7332F}" srcOrd="0" destOrd="0" presId="urn:microsoft.com/office/officeart/2008/layout/VerticalCurvedList"/>
    <dgm:cxn modelId="{7B7BB573-6E1A-45BF-9BFD-9A2F23E23258}" type="presOf" srcId="{B99E340A-F082-48BB-BF22-B843ADD0A609}" destId="{36AAF6EF-96C3-4669-8E04-8D70EB99EFB2}" srcOrd="0" destOrd="0" presId="urn:microsoft.com/office/officeart/2008/layout/VerticalCurvedList"/>
    <dgm:cxn modelId="{8F16F1B7-7024-4B7C-BE07-DCD5C2435C66}" srcId="{411986E3-5D79-4297-814D-D611FF1F334E}" destId="{CC047788-412D-4DE4-BDAF-365601853384}" srcOrd="3" destOrd="0" parTransId="{00FEB086-AD9B-4A6E-A262-67CF7DFDD7DD}" sibTransId="{912E86B5-57C8-46D4-B9B9-57F4482897E7}"/>
    <dgm:cxn modelId="{4F5A05E0-9503-4E98-9111-4695CB04B43F}" type="presOf" srcId="{E78994AA-80F8-44B3-B8DE-486837090265}" destId="{9FE0C10B-4C61-469F-B673-47D7A9299D29}" srcOrd="0" destOrd="0" presId="urn:microsoft.com/office/officeart/2008/layout/VerticalCurvedList"/>
    <dgm:cxn modelId="{FBC09CE1-3ADA-4C02-BDA4-705C9D89DAD8}" type="presOf" srcId="{CC047788-412D-4DE4-BDAF-365601853384}" destId="{803C0F50-C085-483B-A1D1-2859635B7E5E}" srcOrd="0" destOrd="0" presId="urn:microsoft.com/office/officeart/2008/layout/VerticalCurvedList"/>
    <dgm:cxn modelId="{C90DCFE1-1ED6-435A-B194-C9F3875A824A}" srcId="{411986E3-5D79-4297-814D-D611FF1F334E}" destId="{6D642862-91EC-4D37-A6B9-3D34B63159A8}" srcOrd="2" destOrd="0" parTransId="{0800A5D2-369F-4EAD-8B5F-33763B846C53}" sibTransId="{F52C2991-13B9-4E35-AC58-B09484D7D1D8}"/>
    <dgm:cxn modelId="{3E5A47EC-F72E-4026-BE67-CA5A9DEC7E08}" srcId="{411986E3-5D79-4297-814D-D611FF1F334E}" destId="{6AEF7988-1B13-461A-86ED-71B993FEC3C3}" srcOrd="0" destOrd="0" parTransId="{E71D5163-8D0E-4038-8771-F1E692F967D2}" sibTransId="{E78994AA-80F8-44B3-B8DE-486837090265}"/>
    <dgm:cxn modelId="{037D3FF5-491F-4DBA-9D90-7D4B99ED701A}" srcId="{411986E3-5D79-4297-814D-D611FF1F334E}" destId="{B99E340A-F082-48BB-BF22-B843ADD0A609}" srcOrd="1" destOrd="0" parTransId="{5E1A2C4B-0F15-427C-A03B-FAEA4EC6D60B}" sibTransId="{D11970BB-180E-4ADA-BFF8-FB93298F2A55}"/>
    <dgm:cxn modelId="{B6B27D5F-516D-470B-94B0-75F36ADCC4DB}" type="presParOf" srcId="{586A12C6-3CC6-4A36-A833-99C9E6EF5BA8}" destId="{463791EE-725E-4BF3-A6BE-C8694DB6166F}" srcOrd="0" destOrd="0" presId="urn:microsoft.com/office/officeart/2008/layout/VerticalCurvedList"/>
    <dgm:cxn modelId="{2A0E619F-76CB-465E-ABE9-78316280C999}" type="presParOf" srcId="{463791EE-725E-4BF3-A6BE-C8694DB6166F}" destId="{763EA79A-7EA4-4A7E-B10D-773231EBD945}" srcOrd="0" destOrd="0" presId="urn:microsoft.com/office/officeart/2008/layout/VerticalCurvedList"/>
    <dgm:cxn modelId="{C75F3689-091E-42F3-A3AD-081A89294829}" type="presParOf" srcId="{763EA79A-7EA4-4A7E-B10D-773231EBD945}" destId="{391C0CAF-378C-4588-BDD4-9C2FAC3C35CE}" srcOrd="0" destOrd="0" presId="urn:microsoft.com/office/officeart/2008/layout/VerticalCurvedList"/>
    <dgm:cxn modelId="{F0DC4B1F-8151-43B7-B070-5493D10E40CD}" type="presParOf" srcId="{763EA79A-7EA4-4A7E-B10D-773231EBD945}" destId="{9FE0C10B-4C61-469F-B673-47D7A9299D29}" srcOrd="1" destOrd="0" presId="urn:microsoft.com/office/officeart/2008/layout/VerticalCurvedList"/>
    <dgm:cxn modelId="{A04A6F81-579F-40D3-A162-8D11169FC635}" type="presParOf" srcId="{763EA79A-7EA4-4A7E-B10D-773231EBD945}" destId="{D21D77DA-0217-42A0-90AD-F5C341F1F9D4}" srcOrd="2" destOrd="0" presId="urn:microsoft.com/office/officeart/2008/layout/VerticalCurvedList"/>
    <dgm:cxn modelId="{8C5C8A1A-7821-4190-B104-3DC70EFDCAA5}" type="presParOf" srcId="{763EA79A-7EA4-4A7E-B10D-773231EBD945}" destId="{BDF26FB1-5D9C-4105-9A73-C9F56B19059A}" srcOrd="3" destOrd="0" presId="urn:microsoft.com/office/officeart/2008/layout/VerticalCurvedList"/>
    <dgm:cxn modelId="{6A935CB3-B168-42C9-B0BE-F42796EDC126}" type="presParOf" srcId="{463791EE-725E-4BF3-A6BE-C8694DB6166F}" destId="{9A38C8B7-55A8-4F84-8C01-8A0CAB98C5A9}" srcOrd="1" destOrd="0" presId="urn:microsoft.com/office/officeart/2008/layout/VerticalCurvedList"/>
    <dgm:cxn modelId="{D4E4F11B-5D99-4339-AE4A-3399D4E20ED1}" type="presParOf" srcId="{463791EE-725E-4BF3-A6BE-C8694DB6166F}" destId="{6540D49A-6270-40B2-A7D5-7A640BEE536D}" srcOrd="2" destOrd="0" presId="urn:microsoft.com/office/officeart/2008/layout/VerticalCurvedList"/>
    <dgm:cxn modelId="{792F75AB-2760-41AA-94C8-81FB81D8A6CA}" type="presParOf" srcId="{6540D49A-6270-40B2-A7D5-7A640BEE536D}" destId="{CB8F3024-AA62-4C37-BA54-142749F2E0D8}" srcOrd="0" destOrd="0" presId="urn:microsoft.com/office/officeart/2008/layout/VerticalCurvedList"/>
    <dgm:cxn modelId="{71E94509-A4CD-4A41-90D0-BE84C4EE93D7}" type="presParOf" srcId="{463791EE-725E-4BF3-A6BE-C8694DB6166F}" destId="{36AAF6EF-96C3-4669-8E04-8D70EB99EFB2}" srcOrd="3" destOrd="0" presId="urn:microsoft.com/office/officeart/2008/layout/VerticalCurvedList"/>
    <dgm:cxn modelId="{13B136AF-293A-4C9A-A67B-AC4B2E884AD6}" type="presParOf" srcId="{463791EE-725E-4BF3-A6BE-C8694DB6166F}" destId="{2945973C-1851-4C2B-9911-F1108A1D82D8}" srcOrd="4" destOrd="0" presId="urn:microsoft.com/office/officeart/2008/layout/VerticalCurvedList"/>
    <dgm:cxn modelId="{A50E8C98-6A96-4D79-965F-F5CC4C8081B6}" type="presParOf" srcId="{2945973C-1851-4C2B-9911-F1108A1D82D8}" destId="{27E907D1-3751-4DD1-B93F-8EAF10C6FE7E}" srcOrd="0" destOrd="0" presId="urn:microsoft.com/office/officeart/2008/layout/VerticalCurvedList"/>
    <dgm:cxn modelId="{2F78E7F6-15D3-45E4-BD08-3986EC00C033}" type="presParOf" srcId="{463791EE-725E-4BF3-A6BE-C8694DB6166F}" destId="{8B250466-3D6A-446F-815D-D49A22C7332F}" srcOrd="5" destOrd="0" presId="urn:microsoft.com/office/officeart/2008/layout/VerticalCurvedList"/>
    <dgm:cxn modelId="{898B1F04-0D7F-4FE8-B01A-B5CA6F1CD8D2}" type="presParOf" srcId="{463791EE-725E-4BF3-A6BE-C8694DB6166F}" destId="{4FB7DD27-E68F-42A5-9F60-C2FDA341B1E4}" srcOrd="6" destOrd="0" presId="urn:microsoft.com/office/officeart/2008/layout/VerticalCurvedList"/>
    <dgm:cxn modelId="{57AF6CEA-7370-4CD7-A112-3C0D29AE79A7}" type="presParOf" srcId="{4FB7DD27-E68F-42A5-9F60-C2FDA341B1E4}" destId="{01884F06-4483-475C-867D-13992306CD43}" srcOrd="0" destOrd="0" presId="urn:microsoft.com/office/officeart/2008/layout/VerticalCurvedList"/>
    <dgm:cxn modelId="{C0D9FB7A-24FA-41A3-9C09-440A0D6A572E}" type="presParOf" srcId="{463791EE-725E-4BF3-A6BE-C8694DB6166F}" destId="{803C0F50-C085-483B-A1D1-2859635B7E5E}" srcOrd="7" destOrd="0" presId="urn:microsoft.com/office/officeart/2008/layout/VerticalCurvedList"/>
    <dgm:cxn modelId="{9B1CA357-C307-49A1-9EA6-846E5A524956}" type="presParOf" srcId="{463791EE-725E-4BF3-A6BE-C8694DB6166F}" destId="{985694E4-7584-4724-B175-986716CA1487}" srcOrd="8" destOrd="0" presId="urn:microsoft.com/office/officeart/2008/layout/VerticalCurvedList"/>
    <dgm:cxn modelId="{7FA0D3F5-A8B8-43CE-BB4C-C1823D5D8F37}" type="presParOf" srcId="{985694E4-7584-4724-B175-986716CA1487}" destId="{B974EEE2-F0A7-4A26-A5BF-13AD45FD4380}" srcOrd="0" destOrd="0" presId="urn:microsoft.com/office/officeart/2008/layout/VerticalCurvedList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B3E51C10-36D9-4E49-95D4-B79F49F8321A}" type="doc">
      <dgm:prSet loTypeId="urn:microsoft.com/office/officeart/2005/8/layout/hList9" loCatId="list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90279E8D-F0C5-420F-824D-E9F5A9F23627}">
      <dgm:prSet phldrT="[Texto]" custT="1"/>
      <dgm:spPr/>
      <dgm:t>
        <a:bodyPr/>
        <a:lstStyle/>
        <a:p>
          <a:r>
            <a:rPr lang="es-ES" sz="3200" dirty="0">
              <a:latin typeface="Beatrice"/>
            </a:rPr>
            <a:t>Conclusión</a:t>
          </a:r>
          <a:endParaRPr lang="es-ES" sz="4000" dirty="0">
            <a:latin typeface="Beatrice"/>
          </a:endParaRPr>
        </a:p>
      </dgm:t>
    </dgm:pt>
    <dgm:pt modelId="{19512C71-F9C1-442E-AC94-3CC1F88F5D7B}" type="parTrans" cxnId="{02AA9DA6-2A0B-4706-9F6F-40273AD5AE1F}">
      <dgm:prSet/>
      <dgm:spPr/>
      <dgm:t>
        <a:bodyPr/>
        <a:lstStyle/>
        <a:p>
          <a:endParaRPr lang="es-ES"/>
        </a:p>
      </dgm:t>
    </dgm:pt>
    <dgm:pt modelId="{7238C5ED-572C-4F41-BEB9-5DFFC5EA0F5D}" type="sibTrans" cxnId="{02AA9DA6-2A0B-4706-9F6F-40273AD5AE1F}">
      <dgm:prSet/>
      <dgm:spPr/>
      <dgm:t>
        <a:bodyPr/>
        <a:lstStyle/>
        <a:p>
          <a:endParaRPr lang="es-ES"/>
        </a:p>
      </dgm:t>
    </dgm:pt>
    <dgm:pt modelId="{4E50D7D8-42D8-4A50-85D7-3F7D4FB305E8}">
      <dgm:prSet phldrT="[Texto]" custT="1"/>
      <dgm:spPr/>
      <dgm:t>
        <a:bodyPr/>
        <a:lstStyle/>
        <a:p>
          <a:r>
            <a:rPr lang="es-ES" sz="3200" dirty="0">
              <a:latin typeface="Beatrice"/>
            </a:rPr>
            <a:t>Reflexión sobre la intervención que has llevado a cabo, y como has intentado lograr tus objetivos.</a:t>
          </a:r>
        </a:p>
      </dgm:t>
    </dgm:pt>
    <dgm:pt modelId="{83C7A66C-301B-4B80-AB02-BA5B77E28F18}" type="parTrans" cxnId="{0E584C1C-D141-48E6-B5B1-5CAC5F17D373}">
      <dgm:prSet/>
      <dgm:spPr/>
      <dgm:t>
        <a:bodyPr/>
        <a:lstStyle/>
        <a:p>
          <a:endParaRPr lang="es-ES"/>
        </a:p>
      </dgm:t>
    </dgm:pt>
    <dgm:pt modelId="{5BC78B05-69E2-4029-836B-ABA42E18E93B}" type="sibTrans" cxnId="{0E584C1C-D141-48E6-B5B1-5CAC5F17D373}">
      <dgm:prSet/>
      <dgm:spPr/>
      <dgm:t>
        <a:bodyPr/>
        <a:lstStyle/>
        <a:p>
          <a:endParaRPr lang="es-ES"/>
        </a:p>
      </dgm:t>
    </dgm:pt>
    <dgm:pt modelId="{5A3704BF-D982-45D4-B409-1175F0EF42CF}">
      <dgm:prSet phldrT="[Texto]" custT="1"/>
      <dgm:spPr/>
      <dgm:t>
        <a:bodyPr/>
        <a:lstStyle/>
        <a:p>
          <a:pPr algn="just">
            <a:lnSpc>
              <a:spcPct val="100000"/>
            </a:lnSpc>
            <a:spcAft>
              <a:spcPts val="0"/>
            </a:spcAft>
          </a:pPr>
          <a:r>
            <a:rPr lang="es-ES" sz="2800" dirty="0">
              <a:latin typeface="Beatrice"/>
            </a:rPr>
            <a:t>También puedes elaborar una parte común a todos los supuestos, con una frase de autor, reflexión sobre las competencias de un maestro, o la importancia de la coordinación.</a:t>
          </a:r>
        </a:p>
        <a:p>
          <a:pPr algn="just">
            <a:lnSpc>
              <a:spcPct val="100000"/>
            </a:lnSpc>
            <a:spcAft>
              <a:spcPts val="0"/>
            </a:spcAft>
          </a:pPr>
          <a:r>
            <a:rPr lang="es-ES" sz="2800" dirty="0">
              <a:latin typeface="Beatrice"/>
            </a:rPr>
            <a:t>Recuerda: la vida cotidiana de las aulas es compleja y abarca multitud de variables, unas controlables y otras no, por eso esta propuesta tiene valor orientativo, puede ayudar a la reflexión y no debe entenderse como receta única.</a:t>
          </a:r>
        </a:p>
      </dgm:t>
    </dgm:pt>
    <dgm:pt modelId="{693A737E-66C5-4748-81D0-4FA2A77AF147}" type="parTrans" cxnId="{04FE495F-D883-44F6-999D-E68C9D571CAD}">
      <dgm:prSet/>
      <dgm:spPr/>
      <dgm:t>
        <a:bodyPr/>
        <a:lstStyle/>
        <a:p>
          <a:endParaRPr lang="es-ES"/>
        </a:p>
      </dgm:t>
    </dgm:pt>
    <dgm:pt modelId="{3A3D6A1A-9D48-476E-B637-9377206D2FBD}" type="sibTrans" cxnId="{04FE495F-D883-44F6-999D-E68C9D571CAD}">
      <dgm:prSet/>
      <dgm:spPr/>
      <dgm:t>
        <a:bodyPr/>
        <a:lstStyle/>
        <a:p>
          <a:endParaRPr lang="es-ES"/>
        </a:p>
      </dgm:t>
    </dgm:pt>
    <dgm:pt modelId="{E9D01247-08EB-46A6-8527-81777C53E565}">
      <dgm:prSet phldrT="[Texto]" custT="1"/>
      <dgm:spPr/>
      <dgm:t>
        <a:bodyPr/>
        <a:lstStyle/>
        <a:p>
          <a:r>
            <a:rPr lang="es-ES" sz="2800" dirty="0">
              <a:latin typeface="Beatrice"/>
            </a:rPr>
            <a:t>Bibliografía</a:t>
          </a:r>
          <a:endParaRPr lang="es-ES" sz="4000" dirty="0">
            <a:latin typeface="Beatrice"/>
          </a:endParaRPr>
        </a:p>
      </dgm:t>
    </dgm:pt>
    <dgm:pt modelId="{C96651E6-53CE-4E7D-AAE2-B0B04236A40D}" type="parTrans" cxnId="{2E8677CA-CC22-4148-89C2-CAC3EF7BE5ED}">
      <dgm:prSet/>
      <dgm:spPr/>
      <dgm:t>
        <a:bodyPr/>
        <a:lstStyle/>
        <a:p>
          <a:endParaRPr lang="es-ES"/>
        </a:p>
      </dgm:t>
    </dgm:pt>
    <dgm:pt modelId="{AC079DA8-121E-4EF5-BC33-B64B0700517F}" type="sibTrans" cxnId="{2E8677CA-CC22-4148-89C2-CAC3EF7BE5ED}">
      <dgm:prSet/>
      <dgm:spPr/>
      <dgm:t>
        <a:bodyPr/>
        <a:lstStyle/>
        <a:p>
          <a:endParaRPr lang="es-ES"/>
        </a:p>
      </dgm:t>
    </dgm:pt>
    <dgm:pt modelId="{88519C9E-7726-40DC-A470-C4A8A8AB68A1}">
      <dgm:prSet phldrT="[Texto]" custT="1"/>
      <dgm:spPr/>
      <dgm:t>
        <a:bodyPr/>
        <a:lstStyle/>
        <a:p>
          <a:r>
            <a:rPr lang="es-ES" sz="3200" dirty="0">
              <a:latin typeface="Beatrice"/>
            </a:rPr>
            <a:t>Legislación</a:t>
          </a:r>
        </a:p>
        <a:p>
          <a:r>
            <a:rPr lang="es-ES" sz="3200" dirty="0">
              <a:latin typeface="Beatrice"/>
            </a:rPr>
            <a:t>Páginas web</a:t>
          </a:r>
        </a:p>
        <a:p>
          <a:r>
            <a:rPr lang="es-ES" sz="3200" dirty="0">
              <a:latin typeface="Beatrice"/>
            </a:rPr>
            <a:t>Blog</a:t>
          </a:r>
        </a:p>
        <a:p>
          <a:r>
            <a:rPr lang="es-ES" sz="3200" dirty="0">
              <a:latin typeface="Beatrice"/>
            </a:rPr>
            <a:t>Revistas</a:t>
          </a:r>
        </a:p>
      </dgm:t>
    </dgm:pt>
    <dgm:pt modelId="{6B9A7DA0-C8FA-4472-B740-F3F354FFCD79}" type="parTrans" cxnId="{A04745B6-939D-4590-8850-BA62F166E20F}">
      <dgm:prSet/>
      <dgm:spPr/>
      <dgm:t>
        <a:bodyPr/>
        <a:lstStyle/>
        <a:p>
          <a:endParaRPr lang="es-ES"/>
        </a:p>
      </dgm:t>
    </dgm:pt>
    <dgm:pt modelId="{76CAFAF3-408D-4952-B775-10ED827ADE1E}" type="sibTrans" cxnId="{A04745B6-939D-4590-8850-BA62F166E20F}">
      <dgm:prSet/>
      <dgm:spPr/>
      <dgm:t>
        <a:bodyPr/>
        <a:lstStyle/>
        <a:p>
          <a:endParaRPr lang="es-ES"/>
        </a:p>
      </dgm:t>
    </dgm:pt>
    <dgm:pt modelId="{DE857BC5-735B-42DE-A8A1-1FD1A84ECB40}">
      <dgm:prSet phldrT="[Texto]" custT="1"/>
      <dgm:spPr/>
      <dgm:t>
        <a:bodyPr/>
        <a:lstStyle/>
        <a:p>
          <a:pPr algn="just">
            <a:lnSpc>
              <a:spcPct val="100000"/>
            </a:lnSpc>
            <a:spcAft>
              <a:spcPts val="0"/>
            </a:spcAft>
          </a:pPr>
          <a:r>
            <a:rPr lang="es-ES" sz="3200" dirty="0">
              <a:latin typeface="Beatrice"/>
            </a:rPr>
            <a:t>Libros a poder ser relacionados con el supuesto, pero siempre vas a  tener “alguno comodín” que vale para todos.</a:t>
          </a:r>
        </a:p>
      </dgm:t>
    </dgm:pt>
    <dgm:pt modelId="{57A70C36-67DC-4BC0-AF15-995BE07626AB}" type="parTrans" cxnId="{07C388C2-EBFD-4380-BC98-74B3A34C4B3D}">
      <dgm:prSet/>
      <dgm:spPr/>
      <dgm:t>
        <a:bodyPr/>
        <a:lstStyle/>
        <a:p>
          <a:endParaRPr lang="es-ES"/>
        </a:p>
      </dgm:t>
    </dgm:pt>
    <dgm:pt modelId="{B89F4187-C366-4F55-B278-CA054670B215}" type="sibTrans" cxnId="{07C388C2-EBFD-4380-BC98-74B3A34C4B3D}">
      <dgm:prSet/>
      <dgm:spPr/>
      <dgm:t>
        <a:bodyPr/>
        <a:lstStyle/>
        <a:p>
          <a:endParaRPr lang="es-ES"/>
        </a:p>
      </dgm:t>
    </dgm:pt>
    <dgm:pt modelId="{3D542659-C1FF-4C86-A621-AE5EDD24FA2B}" type="pres">
      <dgm:prSet presAssocID="{B3E51C10-36D9-4E49-95D4-B79F49F8321A}" presName="list" presStyleCnt="0">
        <dgm:presLayoutVars>
          <dgm:dir/>
          <dgm:animLvl val="lvl"/>
        </dgm:presLayoutVars>
      </dgm:prSet>
      <dgm:spPr/>
    </dgm:pt>
    <dgm:pt modelId="{828A75C8-B804-4053-8A66-124586AC4713}" type="pres">
      <dgm:prSet presAssocID="{90279E8D-F0C5-420F-824D-E9F5A9F23627}" presName="posSpace" presStyleCnt="0"/>
      <dgm:spPr/>
    </dgm:pt>
    <dgm:pt modelId="{94734037-C9EE-40DF-9D90-830DA523D3BF}" type="pres">
      <dgm:prSet presAssocID="{90279E8D-F0C5-420F-824D-E9F5A9F23627}" presName="vertFlow" presStyleCnt="0"/>
      <dgm:spPr/>
    </dgm:pt>
    <dgm:pt modelId="{F37D93A7-1967-4D87-A202-A6657FCD1F15}" type="pres">
      <dgm:prSet presAssocID="{90279E8D-F0C5-420F-824D-E9F5A9F23627}" presName="topSpace" presStyleCnt="0"/>
      <dgm:spPr/>
    </dgm:pt>
    <dgm:pt modelId="{F996EDB3-80D3-4FF2-93C4-575FE54B6108}" type="pres">
      <dgm:prSet presAssocID="{90279E8D-F0C5-420F-824D-E9F5A9F23627}" presName="firstComp" presStyleCnt="0"/>
      <dgm:spPr/>
    </dgm:pt>
    <dgm:pt modelId="{82CA8AB4-10EF-4F6D-A70D-A3EC4DC5F560}" type="pres">
      <dgm:prSet presAssocID="{90279E8D-F0C5-420F-824D-E9F5A9F23627}" presName="firstChild" presStyleLbl="bgAccFollowNode1" presStyleIdx="0" presStyleCnt="4" custScaleX="99465" custLinFactNeighborX="18431" custLinFactNeighborY="5133"/>
      <dgm:spPr/>
    </dgm:pt>
    <dgm:pt modelId="{81962DAF-CEAA-4A1D-82DF-9EE920E613A1}" type="pres">
      <dgm:prSet presAssocID="{90279E8D-F0C5-420F-824D-E9F5A9F23627}" presName="firstChildTx" presStyleLbl="bgAccFollowNode1" presStyleIdx="0" presStyleCnt="4">
        <dgm:presLayoutVars>
          <dgm:bulletEnabled val="1"/>
        </dgm:presLayoutVars>
      </dgm:prSet>
      <dgm:spPr/>
    </dgm:pt>
    <dgm:pt modelId="{77D71210-961A-4907-BDB0-86A7F844A572}" type="pres">
      <dgm:prSet presAssocID="{5A3704BF-D982-45D4-B409-1175F0EF42CF}" presName="comp" presStyleCnt="0"/>
      <dgm:spPr/>
    </dgm:pt>
    <dgm:pt modelId="{5A6F05F6-F3C8-4E57-B97F-59C72908CFD0}" type="pres">
      <dgm:prSet presAssocID="{5A3704BF-D982-45D4-B409-1175F0EF42CF}" presName="child" presStyleLbl="bgAccFollowNode1" presStyleIdx="1" presStyleCnt="4" custScaleX="135835" custScaleY="205490" custLinFactNeighborX="-7864" custLinFactNeighborY="2715"/>
      <dgm:spPr/>
    </dgm:pt>
    <dgm:pt modelId="{EA24C787-E06E-4977-A121-94DF37FA1A34}" type="pres">
      <dgm:prSet presAssocID="{5A3704BF-D982-45D4-B409-1175F0EF42CF}" presName="childTx" presStyleLbl="bgAccFollowNode1" presStyleIdx="1" presStyleCnt="4">
        <dgm:presLayoutVars>
          <dgm:bulletEnabled val="1"/>
        </dgm:presLayoutVars>
      </dgm:prSet>
      <dgm:spPr/>
    </dgm:pt>
    <dgm:pt modelId="{130BE443-6AAE-44F2-9780-1146A5B15F14}" type="pres">
      <dgm:prSet presAssocID="{90279E8D-F0C5-420F-824D-E9F5A9F23627}" presName="negSpace" presStyleCnt="0"/>
      <dgm:spPr/>
    </dgm:pt>
    <dgm:pt modelId="{BDCDCAC9-7B4D-474C-A26B-DDD08F2B67BE}" type="pres">
      <dgm:prSet presAssocID="{90279E8D-F0C5-420F-824D-E9F5A9F23627}" presName="circle" presStyleLbl="node1" presStyleIdx="0" presStyleCnt="2" custScaleX="109337" custLinFactNeighborX="-36120" custLinFactNeighborY="-9699"/>
      <dgm:spPr/>
    </dgm:pt>
    <dgm:pt modelId="{50F5077C-9638-4460-953A-53C1DE47A2D5}" type="pres">
      <dgm:prSet presAssocID="{7238C5ED-572C-4F41-BEB9-5DFFC5EA0F5D}" presName="transSpace" presStyleCnt="0"/>
      <dgm:spPr/>
    </dgm:pt>
    <dgm:pt modelId="{09C6BB67-D81A-42CA-AC28-8E4DF6C6BBE3}" type="pres">
      <dgm:prSet presAssocID="{E9D01247-08EB-46A6-8527-81777C53E565}" presName="posSpace" presStyleCnt="0"/>
      <dgm:spPr/>
    </dgm:pt>
    <dgm:pt modelId="{A63B4BB8-F9A1-4FD4-B6E4-7D5BFB718D42}" type="pres">
      <dgm:prSet presAssocID="{E9D01247-08EB-46A6-8527-81777C53E565}" presName="vertFlow" presStyleCnt="0"/>
      <dgm:spPr/>
    </dgm:pt>
    <dgm:pt modelId="{A6D6789A-0ADE-45BC-8E80-6B91E541142C}" type="pres">
      <dgm:prSet presAssocID="{E9D01247-08EB-46A6-8527-81777C53E565}" presName="topSpace" presStyleCnt="0"/>
      <dgm:spPr/>
    </dgm:pt>
    <dgm:pt modelId="{3B79AA6F-6DFD-42C2-9249-A3A09D2F73BA}" type="pres">
      <dgm:prSet presAssocID="{E9D01247-08EB-46A6-8527-81777C53E565}" presName="firstComp" presStyleCnt="0"/>
      <dgm:spPr/>
    </dgm:pt>
    <dgm:pt modelId="{2EE62CB4-1A92-4D1C-835B-6F0CBB6284FD}" type="pres">
      <dgm:prSet presAssocID="{E9D01247-08EB-46A6-8527-81777C53E565}" presName="firstChild" presStyleLbl="bgAccFollowNode1" presStyleIdx="2" presStyleCnt="4" custLinFactNeighborX="8890" custLinFactNeighborY="-3134"/>
      <dgm:spPr/>
    </dgm:pt>
    <dgm:pt modelId="{9180A790-023D-4245-86AC-2720161AB974}" type="pres">
      <dgm:prSet presAssocID="{E9D01247-08EB-46A6-8527-81777C53E565}" presName="firstChildTx" presStyleLbl="bgAccFollowNode1" presStyleIdx="2" presStyleCnt="4">
        <dgm:presLayoutVars>
          <dgm:bulletEnabled val="1"/>
        </dgm:presLayoutVars>
      </dgm:prSet>
      <dgm:spPr/>
    </dgm:pt>
    <dgm:pt modelId="{D1766820-253E-4076-9ED1-92167A49866E}" type="pres">
      <dgm:prSet presAssocID="{DE857BC5-735B-42DE-A8A1-1FD1A84ECB40}" presName="comp" presStyleCnt="0"/>
      <dgm:spPr/>
    </dgm:pt>
    <dgm:pt modelId="{C8071E4E-251F-420C-A415-AF6D66EEF752}" type="pres">
      <dgm:prSet presAssocID="{DE857BC5-735B-42DE-A8A1-1FD1A84ECB40}" presName="child" presStyleLbl="bgAccFollowNode1" presStyleIdx="3" presStyleCnt="4" custScaleX="104723" custScaleY="128173" custLinFactNeighborX="-20635"/>
      <dgm:spPr/>
    </dgm:pt>
    <dgm:pt modelId="{AB6401F5-AA35-4460-AC6F-0D7732BDDF5A}" type="pres">
      <dgm:prSet presAssocID="{DE857BC5-735B-42DE-A8A1-1FD1A84ECB40}" presName="childTx" presStyleLbl="bgAccFollowNode1" presStyleIdx="3" presStyleCnt="4">
        <dgm:presLayoutVars>
          <dgm:bulletEnabled val="1"/>
        </dgm:presLayoutVars>
      </dgm:prSet>
      <dgm:spPr/>
    </dgm:pt>
    <dgm:pt modelId="{1238918D-FA0A-4438-B6DF-78E8CFDDCDAD}" type="pres">
      <dgm:prSet presAssocID="{E9D01247-08EB-46A6-8527-81777C53E565}" presName="negSpace" presStyleCnt="0"/>
      <dgm:spPr/>
    </dgm:pt>
    <dgm:pt modelId="{CC07D74E-8E4D-4D01-A1EA-EE752020F086}" type="pres">
      <dgm:prSet presAssocID="{E9D01247-08EB-46A6-8527-81777C53E565}" presName="circle" presStyleLbl="node1" presStyleIdx="1" presStyleCnt="2" custScaleX="110337" custScaleY="110157" custLinFactNeighborX="-13594" custLinFactNeighborY="-764"/>
      <dgm:spPr/>
    </dgm:pt>
  </dgm:ptLst>
  <dgm:cxnLst>
    <dgm:cxn modelId="{CCAEE319-BFE6-452A-8646-78A49AE32D6E}" type="presOf" srcId="{88519C9E-7726-40DC-A470-C4A8A8AB68A1}" destId="{2EE62CB4-1A92-4D1C-835B-6F0CBB6284FD}" srcOrd="0" destOrd="0" presId="urn:microsoft.com/office/officeart/2005/8/layout/hList9"/>
    <dgm:cxn modelId="{0E584C1C-D141-48E6-B5B1-5CAC5F17D373}" srcId="{90279E8D-F0C5-420F-824D-E9F5A9F23627}" destId="{4E50D7D8-42D8-4A50-85D7-3F7D4FB305E8}" srcOrd="0" destOrd="0" parTransId="{83C7A66C-301B-4B80-AB02-BA5B77E28F18}" sibTransId="{5BC78B05-69E2-4029-836B-ABA42E18E93B}"/>
    <dgm:cxn modelId="{04FE495F-D883-44F6-999D-E68C9D571CAD}" srcId="{90279E8D-F0C5-420F-824D-E9F5A9F23627}" destId="{5A3704BF-D982-45D4-B409-1175F0EF42CF}" srcOrd="1" destOrd="0" parTransId="{693A737E-66C5-4748-81D0-4FA2A77AF147}" sibTransId="{3A3D6A1A-9D48-476E-B637-9377206D2FBD}"/>
    <dgm:cxn modelId="{7A1E1067-9B3F-4F25-86B9-69FE230FB421}" type="presOf" srcId="{90279E8D-F0C5-420F-824D-E9F5A9F23627}" destId="{BDCDCAC9-7B4D-474C-A26B-DDD08F2B67BE}" srcOrd="0" destOrd="0" presId="urn:microsoft.com/office/officeart/2005/8/layout/hList9"/>
    <dgm:cxn modelId="{8463A847-25DB-47CC-87BA-E4D6F687BD1F}" type="presOf" srcId="{4E50D7D8-42D8-4A50-85D7-3F7D4FB305E8}" destId="{81962DAF-CEAA-4A1D-82DF-9EE920E613A1}" srcOrd="1" destOrd="0" presId="urn:microsoft.com/office/officeart/2005/8/layout/hList9"/>
    <dgm:cxn modelId="{5F707D53-838F-4675-A3C5-EF60B64AB4DF}" type="presOf" srcId="{E9D01247-08EB-46A6-8527-81777C53E565}" destId="{CC07D74E-8E4D-4D01-A1EA-EE752020F086}" srcOrd="0" destOrd="0" presId="urn:microsoft.com/office/officeart/2005/8/layout/hList9"/>
    <dgm:cxn modelId="{1351B397-2A7C-4D85-8D96-74BA450A65FF}" type="presOf" srcId="{DE857BC5-735B-42DE-A8A1-1FD1A84ECB40}" destId="{C8071E4E-251F-420C-A415-AF6D66EEF752}" srcOrd="0" destOrd="0" presId="urn:microsoft.com/office/officeart/2005/8/layout/hList9"/>
    <dgm:cxn modelId="{02AA9DA6-2A0B-4706-9F6F-40273AD5AE1F}" srcId="{B3E51C10-36D9-4E49-95D4-B79F49F8321A}" destId="{90279E8D-F0C5-420F-824D-E9F5A9F23627}" srcOrd="0" destOrd="0" parTransId="{19512C71-F9C1-442E-AC94-3CC1F88F5D7B}" sibTransId="{7238C5ED-572C-4F41-BEB9-5DFFC5EA0F5D}"/>
    <dgm:cxn modelId="{6263E3B5-6519-4A96-9F5B-194D2FE21096}" type="presOf" srcId="{5A3704BF-D982-45D4-B409-1175F0EF42CF}" destId="{EA24C787-E06E-4977-A121-94DF37FA1A34}" srcOrd="1" destOrd="0" presId="urn:microsoft.com/office/officeart/2005/8/layout/hList9"/>
    <dgm:cxn modelId="{A04745B6-939D-4590-8850-BA62F166E20F}" srcId="{E9D01247-08EB-46A6-8527-81777C53E565}" destId="{88519C9E-7726-40DC-A470-C4A8A8AB68A1}" srcOrd="0" destOrd="0" parTransId="{6B9A7DA0-C8FA-4472-B740-F3F354FFCD79}" sibTransId="{76CAFAF3-408D-4952-B775-10ED827ADE1E}"/>
    <dgm:cxn modelId="{07C388C2-EBFD-4380-BC98-74B3A34C4B3D}" srcId="{E9D01247-08EB-46A6-8527-81777C53E565}" destId="{DE857BC5-735B-42DE-A8A1-1FD1A84ECB40}" srcOrd="1" destOrd="0" parTransId="{57A70C36-67DC-4BC0-AF15-995BE07626AB}" sibTransId="{B89F4187-C366-4F55-B278-CA054670B215}"/>
    <dgm:cxn modelId="{2E8677CA-CC22-4148-89C2-CAC3EF7BE5ED}" srcId="{B3E51C10-36D9-4E49-95D4-B79F49F8321A}" destId="{E9D01247-08EB-46A6-8527-81777C53E565}" srcOrd="1" destOrd="0" parTransId="{C96651E6-53CE-4E7D-AAE2-B0B04236A40D}" sibTransId="{AC079DA8-121E-4EF5-BC33-B64B0700517F}"/>
    <dgm:cxn modelId="{D96154D5-E685-415E-98FB-8BBFDF164ACB}" type="presOf" srcId="{88519C9E-7726-40DC-A470-C4A8A8AB68A1}" destId="{9180A790-023D-4245-86AC-2720161AB974}" srcOrd="1" destOrd="0" presId="urn:microsoft.com/office/officeart/2005/8/layout/hList9"/>
    <dgm:cxn modelId="{A7203ADE-470A-4925-9368-4734E349C2DC}" type="presOf" srcId="{5A3704BF-D982-45D4-B409-1175F0EF42CF}" destId="{5A6F05F6-F3C8-4E57-B97F-59C72908CFD0}" srcOrd="0" destOrd="0" presId="urn:microsoft.com/office/officeart/2005/8/layout/hList9"/>
    <dgm:cxn modelId="{4172C9E7-2515-4884-A5A8-DB26A9D55D98}" type="presOf" srcId="{DE857BC5-735B-42DE-A8A1-1FD1A84ECB40}" destId="{AB6401F5-AA35-4460-AC6F-0D7732BDDF5A}" srcOrd="1" destOrd="0" presId="urn:microsoft.com/office/officeart/2005/8/layout/hList9"/>
    <dgm:cxn modelId="{564FCFF0-6919-4523-AD5E-235A9F8040C3}" type="presOf" srcId="{4E50D7D8-42D8-4A50-85D7-3F7D4FB305E8}" destId="{82CA8AB4-10EF-4F6D-A70D-A3EC4DC5F560}" srcOrd="0" destOrd="0" presId="urn:microsoft.com/office/officeart/2005/8/layout/hList9"/>
    <dgm:cxn modelId="{0BA6EBF6-3C57-4467-B75D-8979C6AB2B52}" type="presOf" srcId="{B3E51C10-36D9-4E49-95D4-B79F49F8321A}" destId="{3D542659-C1FF-4C86-A621-AE5EDD24FA2B}" srcOrd="0" destOrd="0" presId="urn:microsoft.com/office/officeart/2005/8/layout/hList9"/>
    <dgm:cxn modelId="{8BACE2B1-7A94-461D-9E25-4891AF652CE3}" type="presParOf" srcId="{3D542659-C1FF-4C86-A621-AE5EDD24FA2B}" destId="{828A75C8-B804-4053-8A66-124586AC4713}" srcOrd="0" destOrd="0" presId="urn:microsoft.com/office/officeart/2005/8/layout/hList9"/>
    <dgm:cxn modelId="{01B21AAD-3626-44FF-89AE-7E579B3AB5B2}" type="presParOf" srcId="{3D542659-C1FF-4C86-A621-AE5EDD24FA2B}" destId="{94734037-C9EE-40DF-9D90-830DA523D3BF}" srcOrd="1" destOrd="0" presId="urn:microsoft.com/office/officeart/2005/8/layout/hList9"/>
    <dgm:cxn modelId="{D34E0AA0-0D25-492F-A162-D15CC4594B45}" type="presParOf" srcId="{94734037-C9EE-40DF-9D90-830DA523D3BF}" destId="{F37D93A7-1967-4D87-A202-A6657FCD1F15}" srcOrd="0" destOrd="0" presId="urn:microsoft.com/office/officeart/2005/8/layout/hList9"/>
    <dgm:cxn modelId="{D5A69E7B-8F8B-47E1-BA3D-5C544E166D98}" type="presParOf" srcId="{94734037-C9EE-40DF-9D90-830DA523D3BF}" destId="{F996EDB3-80D3-4FF2-93C4-575FE54B6108}" srcOrd="1" destOrd="0" presId="urn:microsoft.com/office/officeart/2005/8/layout/hList9"/>
    <dgm:cxn modelId="{B0FA7A43-6B3B-4CB5-83C8-5A02E230071E}" type="presParOf" srcId="{F996EDB3-80D3-4FF2-93C4-575FE54B6108}" destId="{82CA8AB4-10EF-4F6D-A70D-A3EC4DC5F560}" srcOrd="0" destOrd="0" presId="urn:microsoft.com/office/officeart/2005/8/layout/hList9"/>
    <dgm:cxn modelId="{AB6CD170-CF8B-4287-946E-BE54A4E13388}" type="presParOf" srcId="{F996EDB3-80D3-4FF2-93C4-575FE54B6108}" destId="{81962DAF-CEAA-4A1D-82DF-9EE920E613A1}" srcOrd="1" destOrd="0" presId="urn:microsoft.com/office/officeart/2005/8/layout/hList9"/>
    <dgm:cxn modelId="{8D2214C0-E490-42CB-AFB9-D15AB962B7B3}" type="presParOf" srcId="{94734037-C9EE-40DF-9D90-830DA523D3BF}" destId="{77D71210-961A-4907-BDB0-86A7F844A572}" srcOrd="2" destOrd="0" presId="urn:microsoft.com/office/officeart/2005/8/layout/hList9"/>
    <dgm:cxn modelId="{C03870E6-F83C-4DA7-8378-D5C1E3D8E919}" type="presParOf" srcId="{77D71210-961A-4907-BDB0-86A7F844A572}" destId="{5A6F05F6-F3C8-4E57-B97F-59C72908CFD0}" srcOrd="0" destOrd="0" presId="urn:microsoft.com/office/officeart/2005/8/layout/hList9"/>
    <dgm:cxn modelId="{26FB6666-83E6-4B5B-B9C3-1557A2187555}" type="presParOf" srcId="{77D71210-961A-4907-BDB0-86A7F844A572}" destId="{EA24C787-E06E-4977-A121-94DF37FA1A34}" srcOrd="1" destOrd="0" presId="urn:microsoft.com/office/officeart/2005/8/layout/hList9"/>
    <dgm:cxn modelId="{68757BBB-0BF3-4626-A650-E78E48576E62}" type="presParOf" srcId="{3D542659-C1FF-4C86-A621-AE5EDD24FA2B}" destId="{130BE443-6AAE-44F2-9780-1146A5B15F14}" srcOrd="2" destOrd="0" presId="urn:microsoft.com/office/officeart/2005/8/layout/hList9"/>
    <dgm:cxn modelId="{DA3FE87A-E368-4912-BB31-1C41282A9992}" type="presParOf" srcId="{3D542659-C1FF-4C86-A621-AE5EDD24FA2B}" destId="{BDCDCAC9-7B4D-474C-A26B-DDD08F2B67BE}" srcOrd="3" destOrd="0" presId="urn:microsoft.com/office/officeart/2005/8/layout/hList9"/>
    <dgm:cxn modelId="{4965AA4A-0BF7-41AF-8ACA-4249C82E0F14}" type="presParOf" srcId="{3D542659-C1FF-4C86-A621-AE5EDD24FA2B}" destId="{50F5077C-9638-4460-953A-53C1DE47A2D5}" srcOrd="4" destOrd="0" presId="urn:microsoft.com/office/officeart/2005/8/layout/hList9"/>
    <dgm:cxn modelId="{07A8AA07-06D0-436C-AEF8-39826509D1CB}" type="presParOf" srcId="{3D542659-C1FF-4C86-A621-AE5EDD24FA2B}" destId="{09C6BB67-D81A-42CA-AC28-8E4DF6C6BBE3}" srcOrd="5" destOrd="0" presId="urn:microsoft.com/office/officeart/2005/8/layout/hList9"/>
    <dgm:cxn modelId="{F7DCF9FE-C833-4779-B19D-8A7C98F28B88}" type="presParOf" srcId="{3D542659-C1FF-4C86-A621-AE5EDD24FA2B}" destId="{A63B4BB8-F9A1-4FD4-B6E4-7D5BFB718D42}" srcOrd="6" destOrd="0" presId="urn:microsoft.com/office/officeart/2005/8/layout/hList9"/>
    <dgm:cxn modelId="{A24AB1BB-C817-4142-8F8F-978BBAC56F9B}" type="presParOf" srcId="{A63B4BB8-F9A1-4FD4-B6E4-7D5BFB718D42}" destId="{A6D6789A-0ADE-45BC-8E80-6B91E541142C}" srcOrd="0" destOrd="0" presId="urn:microsoft.com/office/officeart/2005/8/layout/hList9"/>
    <dgm:cxn modelId="{EC3D265E-EF7F-4464-9794-E0658CB67CE7}" type="presParOf" srcId="{A63B4BB8-F9A1-4FD4-B6E4-7D5BFB718D42}" destId="{3B79AA6F-6DFD-42C2-9249-A3A09D2F73BA}" srcOrd="1" destOrd="0" presId="urn:microsoft.com/office/officeart/2005/8/layout/hList9"/>
    <dgm:cxn modelId="{BE838D17-CD53-40D1-A6E0-908D0A325E45}" type="presParOf" srcId="{3B79AA6F-6DFD-42C2-9249-A3A09D2F73BA}" destId="{2EE62CB4-1A92-4D1C-835B-6F0CBB6284FD}" srcOrd="0" destOrd="0" presId="urn:microsoft.com/office/officeart/2005/8/layout/hList9"/>
    <dgm:cxn modelId="{E6374F84-56B4-453B-BB5A-58534D482F16}" type="presParOf" srcId="{3B79AA6F-6DFD-42C2-9249-A3A09D2F73BA}" destId="{9180A790-023D-4245-86AC-2720161AB974}" srcOrd="1" destOrd="0" presId="urn:microsoft.com/office/officeart/2005/8/layout/hList9"/>
    <dgm:cxn modelId="{CF5FBFA2-CDD0-428F-9300-D3F099822470}" type="presParOf" srcId="{A63B4BB8-F9A1-4FD4-B6E4-7D5BFB718D42}" destId="{D1766820-253E-4076-9ED1-92167A49866E}" srcOrd="2" destOrd="0" presId="urn:microsoft.com/office/officeart/2005/8/layout/hList9"/>
    <dgm:cxn modelId="{A1CF11F9-A779-4583-AF6B-9D1927C73347}" type="presParOf" srcId="{D1766820-253E-4076-9ED1-92167A49866E}" destId="{C8071E4E-251F-420C-A415-AF6D66EEF752}" srcOrd="0" destOrd="0" presId="urn:microsoft.com/office/officeart/2005/8/layout/hList9"/>
    <dgm:cxn modelId="{CBEE01A1-DF28-405F-98F7-F45FDB14FBDE}" type="presParOf" srcId="{D1766820-253E-4076-9ED1-92167A49866E}" destId="{AB6401F5-AA35-4460-AC6F-0D7732BDDF5A}" srcOrd="1" destOrd="0" presId="urn:microsoft.com/office/officeart/2005/8/layout/hList9"/>
    <dgm:cxn modelId="{A70D505D-2DBA-463B-9C6B-D5B06FE66D3C}" type="presParOf" srcId="{3D542659-C1FF-4C86-A621-AE5EDD24FA2B}" destId="{1238918D-FA0A-4438-B6DF-78E8CFDDCDAD}" srcOrd="7" destOrd="0" presId="urn:microsoft.com/office/officeart/2005/8/layout/hList9"/>
    <dgm:cxn modelId="{1B980A03-DB93-483D-97F7-121B8A97C345}" type="presParOf" srcId="{3D542659-C1FF-4C86-A621-AE5EDD24FA2B}" destId="{CC07D74E-8E4D-4D01-A1EA-EE752020F086}" srcOrd="8" destOrd="0" presId="urn:microsoft.com/office/officeart/2005/8/layout/hList9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A241856D-E6AD-465F-927E-034F840D207B}" type="doc">
      <dgm:prSet loTypeId="urn:microsoft.com/office/officeart/2008/layout/AlternatingHexagons" loCatId="list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0CB50ABF-D19A-4D01-BA26-9AA390DC2B0E}">
      <dgm:prSet phldrT="[Texto]" custT="1"/>
      <dgm:spPr/>
      <dgm:t>
        <a:bodyPr/>
        <a:lstStyle/>
        <a:p>
          <a:r>
            <a:rPr lang="es-ES" sz="4000" dirty="0">
              <a:latin typeface="Beatrice"/>
            </a:rPr>
            <a:t>Planes de centro</a:t>
          </a:r>
        </a:p>
      </dgm:t>
    </dgm:pt>
    <dgm:pt modelId="{B88E7849-10C3-4C73-B5E6-03172DD4767A}" type="parTrans" cxnId="{5B4D04FA-7482-4578-AE8D-661EAF06836D}">
      <dgm:prSet/>
      <dgm:spPr/>
      <dgm:t>
        <a:bodyPr/>
        <a:lstStyle/>
        <a:p>
          <a:endParaRPr lang="es-ES"/>
        </a:p>
      </dgm:t>
    </dgm:pt>
    <dgm:pt modelId="{54C60E36-6DD0-42A8-9ED5-AC963FD237F4}" type="sibTrans" cxnId="{5B4D04FA-7482-4578-AE8D-661EAF06836D}">
      <dgm:prSet custT="1"/>
      <dgm:spPr/>
      <dgm:t>
        <a:bodyPr/>
        <a:lstStyle/>
        <a:p>
          <a:r>
            <a:rPr lang="es-ES" sz="3200" dirty="0">
              <a:latin typeface="Beatrice"/>
            </a:rPr>
            <a:t>Legislación</a:t>
          </a:r>
        </a:p>
      </dgm:t>
    </dgm:pt>
    <dgm:pt modelId="{B1E93055-4158-400A-9B96-76E4F5BEB3D0}">
      <dgm:prSet phldrT="[Texto]" custT="1"/>
      <dgm:spPr/>
      <dgm:t>
        <a:bodyPr/>
        <a:lstStyle/>
        <a:p>
          <a:r>
            <a:rPr lang="es-ES" sz="3600" dirty="0">
              <a:latin typeface="Beatrice"/>
            </a:rPr>
            <a:t>Autores</a:t>
          </a:r>
          <a:endParaRPr lang="es-ES" sz="4000" dirty="0">
            <a:latin typeface="Beatrice"/>
          </a:endParaRPr>
        </a:p>
      </dgm:t>
    </dgm:pt>
    <dgm:pt modelId="{AC55AD23-811D-4D07-A45F-E34CC006CF31}" type="parTrans" cxnId="{60B35772-4167-41C4-803D-7DAE4C3A9DC1}">
      <dgm:prSet/>
      <dgm:spPr/>
      <dgm:t>
        <a:bodyPr/>
        <a:lstStyle/>
        <a:p>
          <a:endParaRPr lang="es-ES"/>
        </a:p>
      </dgm:t>
    </dgm:pt>
    <dgm:pt modelId="{B9B72694-6854-4DF1-86BB-AC131025591E}" type="sibTrans" cxnId="{60B35772-4167-41C4-803D-7DAE4C3A9DC1}">
      <dgm:prSet custT="1"/>
      <dgm:spPr/>
      <dgm:t>
        <a:bodyPr/>
        <a:lstStyle/>
        <a:p>
          <a:r>
            <a:rPr lang="es-ES" sz="3200" dirty="0">
              <a:latin typeface="Beatrice"/>
            </a:rPr>
            <a:t>Terminología</a:t>
          </a:r>
          <a:r>
            <a:rPr lang="es-ES" sz="3600" dirty="0">
              <a:latin typeface="Beatrice"/>
            </a:rPr>
            <a:t> actualizada</a:t>
          </a:r>
        </a:p>
      </dgm:t>
    </dgm:pt>
    <dgm:pt modelId="{0DB6BED5-F642-4C58-86E7-BA92F1978E05}">
      <dgm:prSet phldrT="[Texto]" custT="1"/>
      <dgm:spPr/>
      <dgm:t>
        <a:bodyPr/>
        <a:lstStyle/>
        <a:p>
          <a:r>
            <a:rPr lang="es-ES" sz="3600" dirty="0">
              <a:latin typeface="Beatrice"/>
            </a:rPr>
            <a:t>Buen sabor de </a:t>
          </a:r>
          <a:r>
            <a:rPr lang="es-ES" sz="3200" dirty="0">
              <a:latin typeface="Beatrice"/>
            </a:rPr>
            <a:t>boca</a:t>
          </a:r>
          <a:r>
            <a:rPr lang="es-ES" sz="3600" dirty="0">
              <a:latin typeface="Beatrice"/>
            </a:rPr>
            <a:t>, con el cierre</a:t>
          </a:r>
        </a:p>
      </dgm:t>
    </dgm:pt>
    <dgm:pt modelId="{B7F1D5D9-F09A-40CE-AA30-4726ADF3A49B}" type="parTrans" cxnId="{EF8698B6-51FD-415F-B07D-D24968503E35}">
      <dgm:prSet/>
      <dgm:spPr/>
      <dgm:t>
        <a:bodyPr/>
        <a:lstStyle/>
        <a:p>
          <a:endParaRPr lang="es-ES"/>
        </a:p>
      </dgm:t>
    </dgm:pt>
    <dgm:pt modelId="{5D81E7A5-E956-4717-A702-F934D39DB22E}" type="sibTrans" cxnId="{EF8698B6-51FD-415F-B07D-D24968503E35}">
      <dgm:prSet custT="1"/>
      <dgm:spPr/>
      <dgm:t>
        <a:bodyPr/>
        <a:lstStyle/>
        <a:p>
          <a:r>
            <a:rPr lang="es-ES" sz="3200" dirty="0">
              <a:latin typeface="Beatrice"/>
            </a:rPr>
            <a:t>Diversidad</a:t>
          </a:r>
          <a:endParaRPr lang="es-ES" sz="3600" dirty="0">
            <a:latin typeface="Beatrice"/>
          </a:endParaRPr>
        </a:p>
      </dgm:t>
    </dgm:pt>
    <dgm:pt modelId="{99972CD1-7FA8-4894-A6BA-AED7C6DB0699}" type="pres">
      <dgm:prSet presAssocID="{A241856D-E6AD-465F-927E-034F840D207B}" presName="Name0" presStyleCnt="0">
        <dgm:presLayoutVars>
          <dgm:chMax/>
          <dgm:chPref/>
          <dgm:dir/>
          <dgm:animLvl val="lvl"/>
        </dgm:presLayoutVars>
      </dgm:prSet>
      <dgm:spPr/>
    </dgm:pt>
    <dgm:pt modelId="{30AA264F-0C53-4D69-B5EB-840FD4F0DA32}" type="pres">
      <dgm:prSet presAssocID="{0CB50ABF-D19A-4D01-BA26-9AA390DC2B0E}" presName="composite" presStyleCnt="0"/>
      <dgm:spPr/>
    </dgm:pt>
    <dgm:pt modelId="{11ADE07E-949D-4139-A7D9-1277CA50708B}" type="pres">
      <dgm:prSet presAssocID="{0CB50ABF-D19A-4D01-BA26-9AA390DC2B0E}" presName="Parent1" presStyleLbl="node1" presStyleIdx="0" presStyleCnt="6" custLinFactNeighborX="12067" custLinFactNeighborY="967">
        <dgm:presLayoutVars>
          <dgm:chMax val="1"/>
          <dgm:chPref val="1"/>
          <dgm:bulletEnabled val="1"/>
        </dgm:presLayoutVars>
      </dgm:prSet>
      <dgm:spPr/>
    </dgm:pt>
    <dgm:pt modelId="{FF9C6C86-67BC-49AB-807E-3275CFA53ABC}" type="pres">
      <dgm:prSet presAssocID="{0CB50ABF-D19A-4D01-BA26-9AA390DC2B0E}" presName="Childtext1" presStyleLbl="revTx" presStyleIdx="0" presStyleCnt="3" custLinFactX="-100000" custLinFactY="44779" custLinFactNeighborX="-137231" custLinFactNeighborY="100000">
        <dgm:presLayoutVars>
          <dgm:chMax val="0"/>
          <dgm:chPref val="0"/>
          <dgm:bulletEnabled val="1"/>
        </dgm:presLayoutVars>
      </dgm:prSet>
      <dgm:spPr/>
    </dgm:pt>
    <dgm:pt modelId="{E0ECA2D0-F204-4926-94C1-6733A91FA72A}" type="pres">
      <dgm:prSet presAssocID="{0CB50ABF-D19A-4D01-BA26-9AA390DC2B0E}" presName="BalanceSpacing" presStyleCnt="0"/>
      <dgm:spPr/>
    </dgm:pt>
    <dgm:pt modelId="{39A72942-21C1-49B9-8479-C98DCD55E7BA}" type="pres">
      <dgm:prSet presAssocID="{0CB50ABF-D19A-4D01-BA26-9AA390DC2B0E}" presName="BalanceSpacing1" presStyleCnt="0"/>
      <dgm:spPr/>
    </dgm:pt>
    <dgm:pt modelId="{EFBAF920-39B6-41BD-BB9D-0EDA669986DC}" type="pres">
      <dgm:prSet presAssocID="{54C60E36-6DD0-42A8-9ED5-AC963FD237F4}" presName="Accent1Text" presStyleLbl="node1" presStyleIdx="1" presStyleCnt="6" custLinFactNeighborX="8849" custLinFactNeighborY="-116"/>
      <dgm:spPr/>
    </dgm:pt>
    <dgm:pt modelId="{BF89CD0E-684A-4CBF-9AE6-FCB62EAE152B}" type="pres">
      <dgm:prSet presAssocID="{54C60E36-6DD0-42A8-9ED5-AC963FD237F4}" presName="spaceBetweenRectangles" presStyleCnt="0"/>
      <dgm:spPr/>
    </dgm:pt>
    <dgm:pt modelId="{76CB53E3-4B80-4494-A25B-463477D9CA6D}" type="pres">
      <dgm:prSet presAssocID="{B1E93055-4158-400A-9B96-76E4F5BEB3D0}" presName="composite" presStyleCnt="0"/>
      <dgm:spPr/>
    </dgm:pt>
    <dgm:pt modelId="{F69A0F6D-94E6-46BE-959A-20C1E2C59790}" type="pres">
      <dgm:prSet presAssocID="{B1E93055-4158-400A-9B96-76E4F5BEB3D0}" presName="Parent1" presStyleLbl="node1" presStyleIdx="2" presStyleCnt="6" custLinFactNeighborX="1376" custLinFactNeighborY="-2991">
        <dgm:presLayoutVars>
          <dgm:chMax val="1"/>
          <dgm:chPref val="1"/>
          <dgm:bulletEnabled val="1"/>
        </dgm:presLayoutVars>
      </dgm:prSet>
      <dgm:spPr/>
    </dgm:pt>
    <dgm:pt modelId="{707DAB20-56B1-4629-A007-860677C8E828}" type="pres">
      <dgm:prSet presAssocID="{B1E93055-4158-400A-9B96-76E4F5BEB3D0}" presName="Childtext1" presStyleLbl="revTx" presStyleIdx="1" presStyleCnt="3">
        <dgm:presLayoutVars>
          <dgm:chMax val="0"/>
          <dgm:chPref val="0"/>
          <dgm:bulletEnabled val="1"/>
        </dgm:presLayoutVars>
      </dgm:prSet>
      <dgm:spPr/>
    </dgm:pt>
    <dgm:pt modelId="{D8D0CBC9-BB54-4DD7-B9CB-A62A8F6F5709}" type="pres">
      <dgm:prSet presAssocID="{B1E93055-4158-400A-9B96-76E4F5BEB3D0}" presName="BalanceSpacing" presStyleCnt="0"/>
      <dgm:spPr/>
    </dgm:pt>
    <dgm:pt modelId="{6A97238C-465D-4D03-A6C2-432557628EBE}" type="pres">
      <dgm:prSet presAssocID="{B1E93055-4158-400A-9B96-76E4F5BEB3D0}" presName="BalanceSpacing1" presStyleCnt="0"/>
      <dgm:spPr/>
    </dgm:pt>
    <dgm:pt modelId="{F86524DB-1C3E-43B9-AFB0-937F03C31C9B}" type="pres">
      <dgm:prSet presAssocID="{B9B72694-6854-4DF1-86BB-AC131025591E}" presName="Accent1Text" presStyleLbl="node1" presStyleIdx="3" presStyleCnt="6" custScaleX="124546" custScaleY="106682" custLinFactNeighborX="16356" custLinFactNeighborY="350"/>
      <dgm:spPr/>
    </dgm:pt>
    <dgm:pt modelId="{FB7A09CB-2BF5-4D1D-882A-6AA2523FE96C}" type="pres">
      <dgm:prSet presAssocID="{B9B72694-6854-4DF1-86BB-AC131025591E}" presName="spaceBetweenRectangles" presStyleCnt="0"/>
      <dgm:spPr/>
    </dgm:pt>
    <dgm:pt modelId="{2AB70727-A86E-4FBB-808E-A5ED4E5AC2AA}" type="pres">
      <dgm:prSet presAssocID="{0DB6BED5-F642-4C58-86E7-BA92F1978E05}" presName="composite" presStyleCnt="0"/>
      <dgm:spPr/>
    </dgm:pt>
    <dgm:pt modelId="{831DC2CC-8B76-49EE-9B0D-1221E0D580D8}" type="pres">
      <dgm:prSet presAssocID="{0DB6BED5-F642-4C58-86E7-BA92F1978E05}" presName="Parent1" presStyleLbl="node1" presStyleIdx="4" presStyleCnt="6" custLinFactNeighborX="9654" custLinFactNeighborY="116">
        <dgm:presLayoutVars>
          <dgm:chMax val="1"/>
          <dgm:chPref val="1"/>
          <dgm:bulletEnabled val="1"/>
        </dgm:presLayoutVars>
      </dgm:prSet>
      <dgm:spPr/>
    </dgm:pt>
    <dgm:pt modelId="{0F3A359A-5C3C-48BE-9D66-2B4B0C461A67}" type="pres">
      <dgm:prSet presAssocID="{0DB6BED5-F642-4C58-86E7-BA92F1978E05}" presName="Childtext1" presStyleLbl="revTx" presStyleIdx="2" presStyleCnt="3">
        <dgm:presLayoutVars>
          <dgm:chMax val="0"/>
          <dgm:chPref val="0"/>
          <dgm:bulletEnabled val="1"/>
        </dgm:presLayoutVars>
      </dgm:prSet>
      <dgm:spPr/>
    </dgm:pt>
    <dgm:pt modelId="{AC79517C-2CD3-435D-9B18-4BD9C1A30715}" type="pres">
      <dgm:prSet presAssocID="{0DB6BED5-F642-4C58-86E7-BA92F1978E05}" presName="BalanceSpacing" presStyleCnt="0"/>
      <dgm:spPr/>
    </dgm:pt>
    <dgm:pt modelId="{FA152DFE-6ECC-4388-BD8F-02D1A4E08A48}" type="pres">
      <dgm:prSet presAssocID="{0DB6BED5-F642-4C58-86E7-BA92F1978E05}" presName="BalanceSpacing1" presStyleCnt="0"/>
      <dgm:spPr/>
    </dgm:pt>
    <dgm:pt modelId="{4E77AE77-E595-40AC-B73E-E95602ACDD35}" type="pres">
      <dgm:prSet presAssocID="{5D81E7A5-E956-4717-A702-F934D39DB22E}" presName="Accent1Text" presStyleLbl="node1" presStyleIdx="5" presStyleCnt="6" custLinFactNeighborX="9654" custLinFactNeighborY="116"/>
      <dgm:spPr/>
    </dgm:pt>
  </dgm:ptLst>
  <dgm:cxnLst>
    <dgm:cxn modelId="{FFC0F20D-5C63-49DC-8405-04328DA94614}" type="presOf" srcId="{0DB6BED5-F642-4C58-86E7-BA92F1978E05}" destId="{831DC2CC-8B76-49EE-9B0D-1221E0D580D8}" srcOrd="0" destOrd="0" presId="urn:microsoft.com/office/officeart/2008/layout/AlternatingHexagons"/>
    <dgm:cxn modelId="{14A86D4E-F036-4923-8969-8E7E1FA765AD}" type="presOf" srcId="{0CB50ABF-D19A-4D01-BA26-9AA390DC2B0E}" destId="{11ADE07E-949D-4139-A7D9-1277CA50708B}" srcOrd="0" destOrd="0" presId="urn:microsoft.com/office/officeart/2008/layout/AlternatingHexagons"/>
    <dgm:cxn modelId="{C5B4AD6E-5D4A-4DD2-A83D-4B59CCD6CFA8}" type="presOf" srcId="{A241856D-E6AD-465F-927E-034F840D207B}" destId="{99972CD1-7FA8-4894-A6BA-AED7C6DB0699}" srcOrd="0" destOrd="0" presId="urn:microsoft.com/office/officeart/2008/layout/AlternatingHexagons"/>
    <dgm:cxn modelId="{B284E351-B3C6-4D1C-907A-02FB7F7572CF}" type="presOf" srcId="{B1E93055-4158-400A-9B96-76E4F5BEB3D0}" destId="{F69A0F6D-94E6-46BE-959A-20C1E2C59790}" srcOrd="0" destOrd="0" presId="urn:microsoft.com/office/officeart/2008/layout/AlternatingHexagons"/>
    <dgm:cxn modelId="{60B35772-4167-41C4-803D-7DAE4C3A9DC1}" srcId="{A241856D-E6AD-465F-927E-034F840D207B}" destId="{B1E93055-4158-400A-9B96-76E4F5BEB3D0}" srcOrd="1" destOrd="0" parTransId="{AC55AD23-811D-4D07-A45F-E34CC006CF31}" sibTransId="{B9B72694-6854-4DF1-86BB-AC131025591E}"/>
    <dgm:cxn modelId="{BAA4CE9A-6FA1-40FC-98CA-E8917DF26EA0}" type="presOf" srcId="{54C60E36-6DD0-42A8-9ED5-AC963FD237F4}" destId="{EFBAF920-39B6-41BD-BB9D-0EDA669986DC}" srcOrd="0" destOrd="0" presId="urn:microsoft.com/office/officeart/2008/layout/AlternatingHexagons"/>
    <dgm:cxn modelId="{198F51A0-EAC7-42CD-B1E7-F65A5390EFDF}" type="presOf" srcId="{B9B72694-6854-4DF1-86BB-AC131025591E}" destId="{F86524DB-1C3E-43B9-AFB0-937F03C31C9B}" srcOrd="0" destOrd="0" presId="urn:microsoft.com/office/officeart/2008/layout/AlternatingHexagons"/>
    <dgm:cxn modelId="{EF8698B6-51FD-415F-B07D-D24968503E35}" srcId="{A241856D-E6AD-465F-927E-034F840D207B}" destId="{0DB6BED5-F642-4C58-86E7-BA92F1978E05}" srcOrd="2" destOrd="0" parTransId="{B7F1D5D9-F09A-40CE-AA30-4726ADF3A49B}" sibTransId="{5D81E7A5-E956-4717-A702-F934D39DB22E}"/>
    <dgm:cxn modelId="{5B4D04FA-7482-4578-AE8D-661EAF06836D}" srcId="{A241856D-E6AD-465F-927E-034F840D207B}" destId="{0CB50ABF-D19A-4D01-BA26-9AA390DC2B0E}" srcOrd="0" destOrd="0" parTransId="{B88E7849-10C3-4C73-B5E6-03172DD4767A}" sibTransId="{54C60E36-6DD0-42A8-9ED5-AC963FD237F4}"/>
    <dgm:cxn modelId="{4942CCFE-CE9B-479E-BFD5-04A76FB9FEF9}" type="presOf" srcId="{5D81E7A5-E956-4717-A702-F934D39DB22E}" destId="{4E77AE77-E595-40AC-B73E-E95602ACDD35}" srcOrd="0" destOrd="0" presId="urn:microsoft.com/office/officeart/2008/layout/AlternatingHexagons"/>
    <dgm:cxn modelId="{E933892F-6137-43B4-A5F1-9E444F68A7E0}" type="presParOf" srcId="{99972CD1-7FA8-4894-A6BA-AED7C6DB0699}" destId="{30AA264F-0C53-4D69-B5EB-840FD4F0DA32}" srcOrd="0" destOrd="0" presId="urn:microsoft.com/office/officeart/2008/layout/AlternatingHexagons"/>
    <dgm:cxn modelId="{D9FBFF0B-6A70-4107-B195-A528D4E61F54}" type="presParOf" srcId="{30AA264F-0C53-4D69-B5EB-840FD4F0DA32}" destId="{11ADE07E-949D-4139-A7D9-1277CA50708B}" srcOrd="0" destOrd="0" presId="urn:microsoft.com/office/officeart/2008/layout/AlternatingHexagons"/>
    <dgm:cxn modelId="{128BAE99-B938-4A72-8ABF-FC518E49D31E}" type="presParOf" srcId="{30AA264F-0C53-4D69-B5EB-840FD4F0DA32}" destId="{FF9C6C86-67BC-49AB-807E-3275CFA53ABC}" srcOrd="1" destOrd="0" presId="urn:microsoft.com/office/officeart/2008/layout/AlternatingHexagons"/>
    <dgm:cxn modelId="{4DFE1592-CC3C-4AFE-9C55-466BE7AFC7D9}" type="presParOf" srcId="{30AA264F-0C53-4D69-B5EB-840FD4F0DA32}" destId="{E0ECA2D0-F204-4926-94C1-6733A91FA72A}" srcOrd="2" destOrd="0" presId="urn:microsoft.com/office/officeart/2008/layout/AlternatingHexagons"/>
    <dgm:cxn modelId="{2250ED90-EE3F-4DAC-8569-AB2C2206C51A}" type="presParOf" srcId="{30AA264F-0C53-4D69-B5EB-840FD4F0DA32}" destId="{39A72942-21C1-49B9-8479-C98DCD55E7BA}" srcOrd="3" destOrd="0" presId="urn:microsoft.com/office/officeart/2008/layout/AlternatingHexagons"/>
    <dgm:cxn modelId="{FDC0313E-27DC-4696-9380-5C8B6DDE4B76}" type="presParOf" srcId="{30AA264F-0C53-4D69-B5EB-840FD4F0DA32}" destId="{EFBAF920-39B6-41BD-BB9D-0EDA669986DC}" srcOrd="4" destOrd="0" presId="urn:microsoft.com/office/officeart/2008/layout/AlternatingHexagons"/>
    <dgm:cxn modelId="{C8333C1C-B132-4318-AB6D-9E2D3D5439C8}" type="presParOf" srcId="{99972CD1-7FA8-4894-A6BA-AED7C6DB0699}" destId="{BF89CD0E-684A-4CBF-9AE6-FCB62EAE152B}" srcOrd="1" destOrd="0" presId="urn:microsoft.com/office/officeart/2008/layout/AlternatingHexagons"/>
    <dgm:cxn modelId="{EA0AEA24-536B-4208-8F19-9259B3DD3885}" type="presParOf" srcId="{99972CD1-7FA8-4894-A6BA-AED7C6DB0699}" destId="{76CB53E3-4B80-4494-A25B-463477D9CA6D}" srcOrd="2" destOrd="0" presId="urn:microsoft.com/office/officeart/2008/layout/AlternatingHexagons"/>
    <dgm:cxn modelId="{01AF2534-70EE-4770-B55F-D75C6A9A345A}" type="presParOf" srcId="{76CB53E3-4B80-4494-A25B-463477D9CA6D}" destId="{F69A0F6D-94E6-46BE-959A-20C1E2C59790}" srcOrd="0" destOrd="0" presId="urn:microsoft.com/office/officeart/2008/layout/AlternatingHexagons"/>
    <dgm:cxn modelId="{448E0091-11BE-43B0-B949-D13242B36ACD}" type="presParOf" srcId="{76CB53E3-4B80-4494-A25B-463477D9CA6D}" destId="{707DAB20-56B1-4629-A007-860677C8E828}" srcOrd="1" destOrd="0" presId="urn:microsoft.com/office/officeart/2008/layout/AlternatingHexagons"/>
    <dgm:cxn modelId="{88B41068-CDB2-4EF2-98D2-F283DC08A905}" type="presParOf" srcId="{76CB53E3-4B80-4494-A25B-463477D9CA6D}" destId="{D8D0CBC9-BB54-4DD7-B9CB-A62A8F6F5709}" srcOrd="2" destOrd="0" presId="urn:microsoft.com/office/officeart/2008/layout/AlternatingHexagons"/>
    <dgm:cxn modelId="{B4B92CFB-045A-4553-87C2-AF2C192F2FA1}" type="presParOf" srcId="{76CB53E3-4B80-4494-A25B-463477D9CA6D}" destId="{6A97238C-465D-4D03-A6C2-432557628EBE}" srcOrd="3" destOrd="0" presId="urn:microsoft.com/office/officeart/2008/layout/AlternatingHexagons"/>
    <dgm:cxn modelId="{17A6A72E-F1DB-4204-989B-6327A978BD11}" type="presParOf" srcId="{76CB53E3-4B80-4494-A25B-463477D9CA6D}" destId="{F86524DB-1C3E-43B9-AFB0-937F03C31C9B}" srcOrd="4" destOrd="0" presId="urn:microsoft.com/office/officeart/2008/layout/AlternatingHexagons"/>
    <dgm:cxn modelId="{430C1491-482E-40DC-B8EE-3CE870DA384A}" type="presParOf" srcId="{99972CD1-7FA8-4894-A6BA-AED7C6DB0699}" destId="{FB7A09CB-2BF5-4D1D-882A-6AA2523FE96C}" srcOrd="3" destOrd="0" presId="urn:microsoft.com/office/officeart/2008/layout/AlternatingHexagons"/>
    <dgm:cxn modelId="{62C37453-2FEF-4BCE-B00A-843B4859B2BA}" type="presParOf" srcId="{99972CD1-7FA8-4894-A6BA-AED7C6DB0699}" destId="{2AB70727-A86E-4FBB-808E-A5ED4E5AC2AA}" srcOrd="4" destOrd="0" presId="urn:microsoft.com/office/officeart/2008/layout/AlternatingHexagons"/>
    <dgm:cxn modelId="{7B2747C6-2574-4064-8BB7-4C548797BA6D}" type="presParOf" srcId="{2AB70727-A86E-4FBB-808E-A5ED4E5AC2AA}" destId="{831DC2CC-8B76-49EE-9B0D-1221E0D580D8}" srcOrd="0" destOrd="0" presId="urn:microsoft.com/office/officeart/2008/layout/AlternatingHexagons"/>
    <dgm:cxn modelId="{9A8DA6C5-4606-438F-8921-3BE445AB6E7B}" type="presParOf" srcId="{2AB70727-A86E-4FBB-808E-A5ED4E5AC2AA}" destId="{0F3A359A-5C3C-48BE-9D66-2B4B0C461A67}" srcOrd="1" destOrd="0" presId="urn:microsoft.com/office/officeart/2008/layout/AlternatingHexagons"/>
    <dgm:cxn modelId="{840C47EB-532F-4A9F-87C8-6BE2256D62A6}" type="presParOf" srcId="{2AB70727-A86E-4FBB-808E-A5ED4E5AC2AA}" destId="{AC79517C-2CD3-435D-9B18-4BD9C1A30715}" srcOrd="2" destOrd="0" presId="urn:microsoft.com/office/officeart/2008/layout/AlternatingHexagons"/>
    <dgm:cxn modelId="{E7C53514-B94C-40C9-98E2-66DA476CD710}" type="presParOf" srcId="{2AB70727-A86E-4FBB-808E-A5ED4E5AC2AA}" destId="{FA152DFE-6ECC-4388-BD8F-02D1A4E08A48}" srcOrd="3" destOrd="0" presId="urn:microsoft.com/office/officeart/2008/layout/AlternatingHexagons"/>
    <dgm:cxn modelId="{F7633834-A7D0-4383-88D6-C47AD5588EA1}" type="presParOf" srcId="{2AB70727-A86E-4FBB-808E-A5ED4E5AC2AA}" destId="{4E77AE77-E595-40AC-B73E-E95602ACDD35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E06B97D-B8C0-43F9-B028-E05360BC7721}">
      <dsp:nvSpPr>
        <dsp:cNvPr id="0" name=""/>
        <dsp:cNvSpPr/>
      </dsp:nvSpPr>
      <dsp:spPr>
        <a:xfrm>
          <a:off x="0" y="1509973"/>
          <a:ext cx="4295882" cy="251003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05816" tIns="305816" rIns="305816" bIns="163830" numCol="1" spcCol="1270" anchor="t" anchorCtr="0">
          <a:noAutofit/>
        </a:bodyPr>
        <a:lstStyle/>
        <a:p>
          <a:pPr marL="0" lvl="0" indent="0" algn="l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4300" kern="1200" dirty="0">
              <a:latin typeface="Beatrice"/>
            </a:rPr>
            <a:t>Leer y comprender</a:t>
          </a:r>
        </a:p>
      </dsp:txBody>
      <dsp:txXfrm>
        <a:off x="0" y="1509973"/>
        <a:ext cx="4295882" cy="1673357"/>
      </dsp:txXfrm>
    </dsp:sp>
    <dsp:sp modelId="{AAAD796A-DEF7-447B-9439-04CA9492FD89}">
      <dsp:nvSpPr>
        <dsp:cNvPr id="0" name=""/>
        <dsp:cNvSpPr/>
      </dsp:nvSpPr>
      <dsp:spPr>
        <a:xfrm>
          <a:off x="889327" y="3096558"/>
          <a:ext cx="4295882" cy="631898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05816" tIns="305816" rIns="305816" bIns="305816" numCol="1" spcCol="1270" anchor="t" anchorCtr="0">
          <a:noAutofit/>
        </a:bodyPr>
        <a:lstStyle/>
        <a:p>
          <a:pPr marL="285750" lvl="1" indent="-285750" algn="l" defTabSz="1911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4300" kern="1200" dirty="0">
              <a:latin typeface="Beatrice"/>
            </a:rPr>
            <a:t>Leer con detenimiento, buscando lo que nos piden. </a:t>
          </a:r>
        </a:p>
      </dsp:txBody>
      <dsp:txXfrm>
        <a:off x="1015149" y="3222380"/>
        <a:ext cx="4044238" cy="6067340"/>
      </dsp:txXfrm>
    </dsp:sp>
    <dsp:sp modelId="{3E78D0F3-E301-4CAD-A7F2-2851BEFF0841}">
      <dsp:nvSpPr>
        <dsp:cNvPr id="0" name=""/>
        <dsp:cNvSpPr/>
      </dsp:nvSpPr>
      <dsp:spPr>
        <a:xfrm rot="21556835">
          <a:off x="4949429" y="1767998"/>
          <a:ext cx="1385745" cy="1069550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3400" kern="1200"/>
        </a:p>
      </dsp:txBody>
      <dsp:txXfrm>
        <a:off x="4949442" y="1983922"/>
        <a:ext cx="1064880" cy="641730"/>
      </dsp:txXfrm>
    </dsp:sp>
    <dsp:sp modelId="{BE6CC460-F37D-42F9-82A5-51841AB5028A}">
      <dsp:nvSpPr>
        <dsp:cNvPr id="0" name=""/>
        <dsp:cNvSpPr/>
      </dsp:nvSpPr>
      <dsp:spPr>
        <a:xfrm>
          <a:off x="6910291" y="1423201"/>
          <a:ext cx="4295882" cy="251003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05816" tIns="305816" rIns="305816" bIns="163830" numCol="1" spcCol="1270" anchor="t" anchorCtr="0">
          <a:noAutofit/>
        </a:bodyPr>
        <a:lstStyle/>
        <a:p>
          <a:pPr marL="0" lvl="0" indent="0" algn="l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4300" kern="1200" dirty="0">
              <a:latin typeface="Beatrice"/>
            </a:rPr>
            <a:t>Subrayar</a:t>
          </a:r>
        </a:p>
      </dsp:txBody>
      <dsp:txXfrm>
        <a:off x="6910291" y="1423201"/>
        <a:ext cx="4295882" cy="1673357"/>
      </dsp:txXfrm>
    </dsp:sp>
    <dsp:sp modelId="{6D3247D1-D430-436B-B8A9-82A9156685A5}">
      <dsp:nvSpPr>
        <dsp:cNvPr id="0" name=""/>
        <dsp:cNvSpPr/>
      </dsp:nvSpPr>
      <dsp:spPr>
        <a:xfrm>
          <a:off x="7790170" y="3096558"/>
          <a:ext cx="4295882" cy="631898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05816" tIns="305816" rIns="305816" bIns="305816" numCol="1" spcCol="1270" anchor="t" anchorCtr="0">
          <a:noAutofit/>
        </a:bodyPr>
        <a:lstStyle/>
        <a:p>
          <a:pPr marL="285750" lvl="1" indent="-285750" algn="l" defTabSz="1911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4300" kern="1200" dirty="0">
              <a:latin typeface="Beatrice"/>
            </a:rPr>
            <a:t>Subrayar datos importantes.</a:t>
          </a:r>
        </a:p>
        <a:p>
          <a:pPr marL="285750" lvl="1" indent="-285750" algn="l" defTabSz="1911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4300" kern="1200" dirty="0">
              <a:latin typeface="Beatrice"/>
            </a:rPr>
            <a:t>Preguntarse ¿Qué me piden?</a:t>
          </a:r>
        </a:p>
      </dsp:txBody>
      <dsp:txXfrm>
        <a:off x="7915992" y="3222380"/>
        <a:ext cx="4044238" cy="6067340"/>
      </dsp:txXfrm>
    </dsp:sp>
    <dsp:sp modelId="{84A7A955-6016-4EAF-858E-A8D574F1902F}">
      <dsp:nvSpPr>
        <dsp:cNvPr id="0" name=""/>
        <dsp:cNvSpPr/>
      </dsp:nvSpPr>
      <dsp:spPr>
        <a:xfrm>
          <a:off x="11857413" y="1725104"/>
          <a:ext cx="1380629" cy="1069550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3400" kern="1200"/>
        </a:p>
      </dsp:txBody>
      <dsp:txXfrm>
        <a:off x="11857413" y="1939014"/>
        <a:ext cx="1059764" cy="641730"/>
      </dsp:txXfrm>
    </dsp:sp>
    <dsp:sp modelId="{01728B23-D407-47CB-AFB7-29667A85313D}">
      <dsp:nvSpPr>
        <dsp:cNvPr id="0" name=""/>
        <dsp:cNvSpPr/>
      </dsp:nvSpPr>
      <dsp:spPr>
        <a:xfrm>
          <a:off x="13811134" y="1423201"/>
          <a:ext cx="4295882" cy="251003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05816" tIns="305816" rIns="305816" bIns="163830" numCol="1" spcCol="1270" anchor="t" anchorCtr="0">
          <a:noAutofit/>
        </a:bodyPr>
        <a:lstStyle/>
        <a:p>
          <a:pPr marL="0" lvl="0" indent="0" algn="l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4300" kern="1200" dirty="0">
              <a:latin typeface="Beatrice"/>
            </a:rPr>
            <a:t>Esquema</a:t>
          </a:r>
          <a:r>
            <a:rPr lang="es-ES" sz="4300" kern="1200" dirty="0"/>
            <a:t> </a:t>
          </a:r>
        </a:p>
      </dsp:txBody>
      <dsp:txXfrm>
        <a:off x="13811134" y="1423201"/>
        <a:ext cx="4295882" cy="1673357"/>
      </dsp:txXfrm>
    </dsp:sp>
    <dsp:sp modelId="{B05940F3-EA88-41EA-B8FD-4933DB95D597}">
      <dsp:nvSpPr>
        <dsp:cNvPr id="0" name=""/>
        <dsp:cNvSpPr/>
      </dsp:nvSpPr>
      <dsp:spPr>
        <a:xfrm>
          <a:off x="14691013" y="3096558"/>
          <a:ext cx="4295882" cy="631898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05816" tIns="305816" rIns="305816" bIns="305816" numCol="1" spcCol="1270" anchor="t" anchorCtr="0">
          <a:noAutofit/>
        </a:bodyPr>
        <a:lstStyle/>
        <a:p>
          <a:pPr marL="285750" lvl="1" indent="-285750" algn="l" defTabSz="1911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4300" kern="1200" dirty="0">
              <a:latin typeface="Beatrice"/>
            </a:rPr>
            <a:t>Ayuda tener un esquema con los puntos a tratar y la información relevante que no se debe olvidar .</a:t>
          </a:r>
        </a:p>
      </dsp:txBody>
      <dsp:txXfrm>
        <a:off x="14816835" y="3222380"/>
        <a:ext cx="4044238" cy="606734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EB2D260-3A9B-4585-A576-3B9CF33F0A3A}">
      <dsp:nvSpPr>
        <dsp:cNvPr id="0" name=""/>
        <dsp:cNvSpPr/>
      </dsp:nvSpPr>
      <dsp:spPr>
        <a:xfrm rot="10800000">
          <a:off x="3656670" y="1443"/>
          <a:ext cx="11819477" cy="2718335"/>
        </a:xfrm>
        <a:prstGeom prst="homePlat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98711" tIns="106680" rIns="199136" bIns="106680" numCol="1" spcCol="1270" anchor="ctr" anchorCtr="0">
          <a:noAutofit/>
        </a:bodyPr>
        <a:lstStyle/>
        <a:p>
          <a:pPr marL="0" lvl="0" indent="0" algn="just" defTabSz="12446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s-ES" sz="2800" kern="1200" dirty="0">
              <a:latin typeface="Beatrice"/>
            </a:rPr>
            <a:t>No es lo mismo una gran localidad, que una pequeña o un barrio. Hay que tener en cuenta los posibles recursos del entorno y el nivel socioeconómico de las familias </a:t>
          </a:r>
        </a:p>
      </dsp:txBody>
      <dsp:txXfrm rot="10800000">
        <a:off x="4336254" y="1443"/>
        <a:ext cx="11139893" cy="2718335"/>
      </dsp:txXfrm>
    </dsp:sp>
    <dsp:sp modelId="{52B2AF35-6172-420C-BCF3-073EAD3BFE81}">
      <dsp:nvSpPr>
        <dsp:cNvPr id="0" name=""/>
        <dsp:cNvSpPr/>
      </dsp:nvSpPr>
      <dsp:spPr>
        <a:xfrm>
          <a:off x="2297502" y="1443"/>
          <a:ext cx="2718335" cy="2718335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97263595-746A-42D0-A605-64CE315A2C08}">
      <dsp:nvSpPr>
        <dsp:cNvPr id="0" name=""/>
        <dsp:cNvSpPr/>
      </dsp:nvSpPr>
      <dsp:spPr>
        <a:xfrm rot="10800000">
          <a:off x="3169116" y="3531222"/>
          <a:ext cx="12469548" cy="4941907"/>
        </a:xfrm>
        <a:prstGeom prst="homePlat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98711" tIns="106680" rIns="199136" bIns="106680" numCol="1" spcCol="1270" anchor="ctr" anchorCtr="0">
          <a:noAutofit/>
        </a:bodyPr>
        <a:lstStyle/>
        <a:p>
          <a:pPr marL="0" lvl="0" indent="0" algn="just" defTabSz="12446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s-ES" sz="2800" kern="1200" dirty="0">
              <a:latin typeface="Beatrice"/>
            </a:rPr>
            <a:t>En este caso estamos hablando de un CRA cuyas aulas son multinivel, y eso es la característica más central de este </a:t>
          </a:r>
          <a:r>
            <a:rPr lang="es-ES" sz="2800" kern="1200" dirty="0" err="1">
              <a:latin typeface="Beatrice"/>
            </a:rPr>
            <a:t>supueto</a:t>
          </a:r>
          <a:r>
            <a:rPr lang="es-ES" sz="2800" kern="1200" dirty="0">
              <a:latin typeface="Beatrice"/>
            </a:rPr>
            <a:t>.</a:t>
          </a:r>
        </a:p>
        <a:p>
          <a:pPr marL="0" lvl="0" indent="0" algn="just" defTabSz="12446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s-ES" sz="2800" kern="1200" dirty="0">
              <a:latin typeface="Beatrice"/>
            </a:rPr>
            <a:t>Haremos referencia a la documentación del centro: PE, PGA, Circula de Inicio de Curso, PAD, PAT…</a:t>
          </a:r>
        </a:p>
      </dsp:txBody>
      <dsp:txXfrm rot="10800000">
        <a:off x="4404593" y="3531222"/>
        <a:ext cx="11234071" cy="4941907"/>
      </dsp:txXfrm>
    </dsp:sp>
    <dsp:sp modelId="{FFB9EF4A-AC77-4FAC-AE5E-E547FB044740}">
      <dsp:nvSpPr>
        <dsp:cNvPr id="0" name=""/>
        <dsp:cNvSpPr/>
      </dsp:nvSpPr>
      <dsp:spPr>
        <a:xfrm>
          <a:off x="2160781" y="4643008"/>
          <a:ext cx="2718335" cy="2718335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6D57B1D4-3D79-4AAA-8439-B389C4D5CBA5}">
      <dsp:nvSpPr>
        <dsp:cNvPr id="0" name=""/>
        <dsp:cNvSpPr/>
      </dsp:nvSpPr>
      <dsp:spPr>
        <a:xfrm rot="10800000">
          <a:off x="3656670" y="9284573"/>
          <a:ext cx="11819477" cy="2718335"/>
        </a:xfrm>
        <a:prstGeom prst="homePlat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98711" tIns="106680" rIns="199136" bIns="106680" numCol="1" spcCol="1270" anchor="ctr" anchorCtr="0">
          <a:noAutofit/>
        </a:bodyPr>
        <a:lstStyle/>
        <a:p>
          <a:pPr marL="0" lvl="0" indent="0" algn="just" defTabSz="12446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s-ES" sz="2800" kern="1200" dirty="0">
              <a:latin typeface="Beatrice"/>
            </a:rPr>
            <a:t>Hay una base evolutiva que tenemos que conocer y lo recomendable es relacionarlo al máximo posible con lo que nos piden en el supuesto. Ya sabemos que cada alumno es diferente, y la diversidad esta presente, aquí también podemos hablar de esos alumnos </a:t>
          </a:r>
        </a:p>
      </dsp:txBody>
      <dsp:txXfrm rot="10800000">
        <a:off x="4336254" y="9284573"/>
        <a:ext cx="11139893" cy="2718335"/>
      </dsp:txXfrm>
    </dsp:sp>
    <dsp:sp modelId="{267A9F56-E64E-42A6-9275-E6D01AAF6412}">
      <dsp:nvSpPr>
        <dsp:cNvPr id="0" name=""/>
        <dsp:cNvSpPr/>
      </dsp:nvSpPr>
      <dsp:spPr>
        <a:xfrm>
          <a:off x="2297502" y="9284573"/>
          <a:ext cx="2718335" cy="2718335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4A5AB3-E53D-442F-BD25-6390BBB3C892}">
      <dsp:nvSpPr>
        <dsp:cNvPr id="0" name=""/>
        <dsp:cNvSpPr/>
      </dsp:nvSpPr>
      <dsp:spPr>
        <a:xfrm>
          <a:off x="-12863028" y="-1954916"/>
          <a:ext cx="15244229" cy="15244229"/>
        </a:xfrm>
        <a:prstGeom prst="blockArc">
          <a:avLst>
            <a:gd name="adj1" fmla="val 18900000"/>
            <a:gd name="adj2" fmla="val 2700000"/>
            <a:gd name="adj3" fmla="val 142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E198930-B812-4C15-B71C-94956ECE5B92}">
      <dsp:nvSpPr>
        <dsp:cNvPr id="0" name=""/>
        <dsp:cNvSpPr/>
      </dsp:nvSpPr>
      <dsp:spPr>
        <a:xfrm>
          <a:off x="1574921" y="447164"/>
          <a:ext cx="14528488" cy="261035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99336" tIns="91440" rIns="91440" bIns="9144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600" b="1" kern="1200" dirty="0">
              <a:latin typeface="Beatrice"/>
            </a:rPr>
            <a:t>Objetivos didácticos </a:t>
          </a:r>
          <a:r>
            <a:rPr lang="es-ES" sz="3600" kern="1200" dirty="0">
              <a:latin typeface="Beatrice"/>
            </a:rPr>
            <a:t>para resolver el supuesto. Parten del decreto de tu comunidad, pero no hace falta que los cites textualmente</a:t>
          </a:r>
        </a:p>
      </dsp:txBody>
      <dsp:txXfrm>
        <a:off x="1574921" y="447164"/>
        <a:ext cx="14528488" cy="2610356"/>
      </dsp:txXfrm>
    </dsp:sp>
    <dsp:sp modelId="{A50C5A6C-3D57-4446-B679-CF35BCF6FFA9}">
      <dsp:nvSpPr>
        <dsp:cNvPr id="0" name=""/>
        <dsp:cNvSpPr/>
      </dsp:nvSpPr>
      <dsp:spPr>
        <a:xfrm>
          <a:off x="272014" y="523011"/>
          <a:ext cx="2238005" cy="1967679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FE043D27-DBA7-4A71-9284-7A02BB981DDC}">
      <dsp:nvSpPr>
        <dsp:cNvPr id="0" name=""/>
        <dsp:cNvSpPr/>
      </dsp:nvSpPr>
      <dsp:spPr>
        <a:xfrm>
          <a:off x="2395619" y="3598036"/>
          <a:ext cx="13704477" cy="3231391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99336" tIns="91440" rIns="91440" bIns="9144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600" b="1" kern="1200" dirty="0">
              <a:latin typeface="Beatrice"/>
            </a:rPr>
            <a:t>Contenidos. </a:t>
          </a:r>
          <a:r>
            <a:rPr lang="es-ES" sz="3600" b="0" kern="1200" dirty="0">
              <a:latin typeface="Beatrice"/>
            </a:rPr>
            <a:t>Es importante remarcar los contenidos más relevantes del supuesto y por supuesto relacionarlos con los contenidos</a:t>
          </a:r>
          <a:endParaRPr lang="es-ES" sz="3600" kern="1200" dirty="0">
            <a:latin typeface="Beatrice"/>
          </a:endParaRPr>
        </a:p>
      </dsp:txBody>
      <dsp:txXfrm>
        <a:off x="2395619" y="3598036"/>
        <a:ext cx="13704477" cy="3231391"/>
      </dsp:txXfrm>
    </dsp:sp>
    <dsp:sp modelId="{25E0434C-049B-4B0C-80F7-AE9DE13799DE}">
      <dsp:nvSpPr>
        <dsp:cNvPr id="0" name=""/>
        <dsp:cNvSpPr/>
      </dsp:nvSpPr>
      <dsp:spPr>
        <a:xfrm>
          <a:off x="1336597" y="3557753"/>
          <a:ext cx="2288556" cy="2357271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5F5134FB-8E36-4653-8C91-1B13A0BA3012}">
      <dsp:nvSpPr>
        <dsp:cNvPr id="0" name=""/>
        <dsp:cNvSpPr/>
      </dsp:nvSpPr>
      <dsp:spPr>
        <a:xfrm>
          <a:off x="1446126" y="7645606"/>
          <a:ext cx="14755277" cy="2727123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99336" tIns="91440" rIns="91440" bIns="9144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600" b="1" kern="1200" dirty="0">
              <a:latin typeface="Beatrice"/>
            </a:rPr>
            <a:t>Competencias </a:t>
          </a:r>
          <a:r>
            <a:rPr lang="es-ES" sz="3600" kern="1200" dirty="0">
              <a:latin typeface="Beatrice"/>
            </a:rPr>
            <a:t>Señala</a:t>
          </a:r>
          <a:r>
            <a:rPr lang="es-ES" sz="3600" kern="1200" baseline="0" dirty="0">
              <a:latin typeface="Beatrice"/>
            </a:rPr>
            <a:t> la legislación vigente y pon algún ejemplo practico de como trabajarlo (recuerda que en infantil no todas las comunidades las desarrollan, en primaria y secundaria si</a:t>
          </a:r>
          <a:r>
            <a:rPr lang="es-ES" sz="3200" kern="1200" baseline="0" dirty="0">
              <a:latin typeface="Beatrice"/>
            </a:rPr>
            <a:t>)</a:t>
          </a:r>
        </a:p>
      </dsp:txBody>
      <dsp:txXfrm>
        <a:off x="1446126" y="7645606"/>
        <a:ext cx="14755277" cy="2727123"/>
      </dsp:txXfrm>
    </dsp:sp>
    <dsp:sp modelId="{FF8C4F9D-01A9-4C6D-AF99-0DF4A9331D3D}">
      <dsp:nvSpPr>
        <dsp:cNvPr id="0" name=""/>
        <dsp:cNvSpPr/>
      </dsp:nvSpPr>
      <dsp:spPr>
        <a:xfrm>
          <a:off x="99717" y="7650717"/>
          <a:ext cx="2833599" cy="2833599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FE0C10B-4C61-469F-B673-47D7A9299D29}">
      <dsp:nvSpPr>
        <dsp:cNvPr id="0" name=""/>
        <dsp:cNvSpPr/>
      </dsp:nvSpPr>
      <dsp:spPr>
        <a:xfrm>
          <a:off x="-13593002" y="-1983984"/>
          <a:ext cx="16079924" cy="16079924"/>
        </a:xfrm>
        <a:prstGeom prst="blockArc">
          <a:avLst>
            <a:gd name="adj1" fmla="val 18900000"/>
            <a:gd name="adj2" fmla="val 2700000"/>
            <a:gd name="adj3" fmla="val 134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A38C8B7-55A8-4F84-8C01-8A0CAB98C5A9}">
      <dsp:nvSpPr>
        <dsp:cNvPr id="0" name=""/>
        <dsp:cNvSpPr/>
      </dsp:nvSpPr>
      <dsp:spPr>
        <a:xfrm>
          <a:off x="1164433" y="0"/>
          <a:ext cx="18838067" cy="3431639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59977" tIns="71120" rIns="71120" bIns="71120" numCol="1" spcCol="1270" anchor="ctr" anchorCtr="0">
          <a:noAutofit/>
        </a:bodyPr>
        <a:lstStyle/>
        <a:p>
          <a:pPr marL="0" lvl="0" indent="0" algn="just" defTabSz="12446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s-ES" sz="2800" b="1" kern="1200" dirty="0">
              <a:latin typeface="Beatrice"/>
            </a:rPr>
            <a:t>Metodología. </a:t>
          </a:r>
          <a:r>
            <a:rPr lang="es-ES" sz="3200" kern="1200" dirty="0">
              <a:latin typeface="Beatrice"/>
            </a:rPr>
            <a:t>Principios metodológicos de los que partes, es buen momento para poner algún autor.</a:t>
          </a:r>
        </a:p>
        <a:p>
          <a:pPr marL="0" lvl="0" indent="0" algn="just" defTabSz="12446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s-ES" sz="3200" kern="1200" dirty="0">
              <a:latin typeface="Beatrice"/>
            </a:rPr>
            <a:t>Recursos: materiales, espaciales y temporales.</a:t>
          </a:r>
        </a:p>
        <a:p>
          <a:pPr marL="0" lvl="0" indent="0" algn="just" defTabSz="12446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s-ES" sz="3200" kern="1200" dirty="0">
              <a:latin typeface="Beatrice"/>
            </a:rPr>
            <a:t>Recursos humanos: coordinación con los compañeros y colaboración con las familias </a:t>
          </a:r>
        </a:p>
      </dsp:txBody>
      <dsp:txXfrm>
        <a:off x="1164433" y="0"/>
        <a:ext cx="18838067" cy="3431639"/>
      </dsp:txXfrm>
    </dsp:sp>
    <dsp:sp modelId="{CB8F3024-AA62-4C37-BA54-142749F2E0D8}">
      <dsp:nvSpPr>
        <dsp:cNvPr id="0" name=""/>
        <dsp:cNvSpPr/>
      </dsp:nvSpPr>
      <dsp:spPr>
        <a:xfrm>
          <a:off x="0" y="365040"/>
          <a:ext cx="2452439" cy="2361092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36AAF6EF-96C3-4669-8E04-8D70EB99EFB2}">
      <dsp:nvSpPr>
        <dsp:cNvPr id="0" name=""/>
        <dsp:cNvSpPr/>
      </dsp:nvSpPr>
      <dsp:spPr>
        <a:xfrm>
          <a:off x="2466372" y="4161759"/>
          <a:ext cx="17431919" cy="3082385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59977" tIns="81280" rIns="81280" bIns="81280" numCol="1" spcCol="1270" anchor="ctr" anchorCtr="0">
          <a:noAutofit/>
        </a:bodyPr>
        <a:lstStyle/>
        <a:p>
          <a:pPr marL="0" lvl="0" indent="0" algn="just" defTabSz="14224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s-ES" sz="3200" b="1" kern="1200" dirty="0">
              <a:latin typeface="Beatrice"/>
            </a:rPr>
            <a:t>Atención diversidad</a:t>
          </a:r>
          <a:r>
            <a:rPr lang="es-ES" sz="3200" kern="1200" dirty="0">
              <a:latin typeface="Beatrice"/>
            </a:rPr>
            <a:t>. Nunca nos encontraremos con un grupo homogéneo, por lo tanto siempre estarán presentes las actividades de refuerzo y ampliación. Pero también hay que dar respuesta a los alumnos </a:t>
          </a:r>
          <a:r>
            <a:rPr lang="es-ES" sz="3200" kern="1200" dirty="0" err="1">
              <a:latin typeface="Beatrice"/>
            </a:rPr>
            <a:t>acneae</a:t>
          </a:r>
          <a:r>
            <a:rPr lang="es-ES" sz="3200" kern="1200" dirty="0">
              <a:latin typeface="Beatrice"/>
            </a:rPr>
            <a:t> y </a:t>
          </a:r>
          <a:r>
            <a:rPr lang="es-ES" sz="3200" kern="1200" dirty="0" err="1">
              <a:latin typeface="Beatrice"/>
            </a:rPr>
            <a:t>nee</a:t>
          </a:r>
          <a:r>
            <a:rPr lang="es-ES" sz="3200" kern="1200" dirty="0">
              <a:latin typeface="Beatrice"/>
            </a:rPr>
            <a:t>, teniendo en cuenta la legislación vigente y los apoyos. Fundamental remarcar la importancia de la inclusión.</a:t>
          </a:r>
        </a:p>
      </dsp:txBody>
      <dsp:txXfrm>
        <a:off x="2466372" y="4161759"/>
        <a:ext cx="17431919" cy="3082385"/>
      </dsp:txXfrm>
    </dsp:sp>
    <dsp:sp modelId="{27E907D1-3751-4DD1-B93F-8EAF10C6FE7E}">
      <dsp:nvSpPr>
        <dsp:cNvPr id="0" name=""/>
        <dsp:cNvSpPr/>
      </dsp:nvSpPr>
      <dsp:spPr>
        <a:xfrm>
          <a:off x="1201166" y="4035521"/>
          <a:ext cx="2299176" cy="2299176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8B250466-3D6A-446F-815D-D49A22C7332F}">
      <dsp:nvSpPr>
        <dsp:cNvPr id="0" name=""/>
        <dsp:cNvSpPr/>
      </dsp:nvSpPr>
      <dsp:spPr>
        <a:xfrm>
          <a:off x="2143184" y="7880603"/>
          <a:ext cx="17849936" cy="126649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59977" tIns="81280" rIns="81280" bIns="8128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200" b="1" kern="1200" dirty="0">
              <a:latin typeface="Beatrice"/>
            </a:rPr>
            <a:t>Actividades</a:t>
          </a:r>
          <a:r>
            <a:rPr lang="es-ES" sz="3200" kern="1200" dirty="0">
              <a:latin typeface="Beatrice"/>
            </a:rPr>
            <a:t>. Innovadoras, pero realistas. </a:t>
          </a:r>
        </a:p>
      </dsp:txBody>
      <dsp:txXfrm>
        <a:off x="2143184" y="7880603"/>
        <a:ext cx="17849936" cy="1266496"/>
      </dsp:txXfrm>
    </dsp:sp>
    <dsp:sp modelId="{01884F06-4483-475C-867D-13992306CD43}">
      <dsp:nvSpPr>
        <dsp:cNvPr id="0" name=""/>
        <dsp:cNvSpPr/>
      </dsp:nvSpPr>
      <dsp:spPr>
        <a:xfrm>
          <a:off x="660814" y="6984416"/>
          <a:ext cx="2299176" cy="2299176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803C0F50-C085-483B-A1D1-2859635B7E5E}">
      <dsp:nvSpPr>
        <dsp:cNvPr id="0" name=""/>
        <dsp:cNvSpPr/>
      </dsp:nvSpPr>
      <dsp:spPr>
        <a:xfrm>
          <a:off x="1506027" y="10051439"/>
          <a:ext cx="18486455" cy="1053850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59977" tIns="81280" rIns="81280" bIns="8128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200" b="1" kern="1200" dirty="0">
              <a:latin typeface="Beatrice"/>
            </a:rPr>
            <a:t>Evaluación</a:t>
          </a:r>
          <a:r>
            <a:rPr lang="es-ES" sz="3200" kern="1200" dirty="0">
              <a:latin typeface="Beatrice"/>
            </a:rPr>
            <a:t>. Tanto del proceso de enseñanza como de aprendizaje</a:t>
          </a:r>
        </a:p>
      </dsp:txBody>
      <dsp:txXfrm>
        <a:off x="1506027" y="10051439"/>
        <a:ext cx="18486455" cy="1053850"/>
      </dsp:txXfrm>
    </dsp:sp>
    <dsp:sp modelId="{B974EEE2-F0A7-4A26-A5BF-13AD45FD4380}">
      <dsp:nvSpPr>
        <dsp:cNvPr id="0" name=""/>
        <dsp:cNvSpPr/>
      </dsp:nvSpPr>
      <dsp:spPr>
        <a:xfrm>
          <a:off x="0" y="9623889"/>
          <a:ext cx="2299176" cy="2299176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2CA8AB4-10EF-4F6D-A70D-A3EC4DC5F560}">
      <dsp:nvSpPr>
        <dsp:cNvPr id="0" name=""/>
        <dsp:cNvSpPr/>
      </dsp:nvSpPr>
      <dsp:spPr>
        <a:xfrm>
          <a:off x="3716666" y="1778834"/>
          <a:ext cx="6574344" cy="324560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27584" rIns="227584" bIns="227584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200" kern="1200" dirty="0">
              <a:latin typeface="Beatrice"/>
            </a:rPr>
            <a:t>Reflexión sobre la intervención que has llevado a cabo, y como has intentado lograr tus objetivos.</a:t>
          </a:r>
        </a:p>
      </dsp:txBody>
      <dsp:txXfrm>
        <a:off x="4768562" y="1778834"/>
        <a:ext cx="5522449" cy="3245609"/>
      </dsp:txXfrm>
    </dsp:sp>
    <dsp:sp modelId="{5A6F05F6-F3C8-4E57-B97F-59C72908CFD0}">
      <dsp:nvSpPr>
        <dsp:cNvPr id="0" name=""/>
        <dsp:cNvSpPr/>
      </dsp:nvSpPr>
      <dsp:spPr>
        <a:xfrm>
          <a:off x="776669" y="4945965"/>
          <a:ext cx="8978294" cy="6669403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99136" rIns="199136" bIns="199136" numCol="1" spcCol="1270" anchor="ctr" anchorCtr="0">
          <a:noAutofit/>
        </a:bodyPr>
        <a:lstStyle/>
        <a:p>
          <a:pPr marL="0" lvl="0" indent="0" algn="just" defTabSz="12446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s-ES" sz="2800" kern="1200" dirty="0">
              <a:latin typeface="Beatrice"/>
            </a:rPr>
            <a:t>También puedes elaborar una parte común a todos los supuestos, con una frase de autor, reflexión sobre las competencias de un maestro, o la importancia de la coordinación.</a:t>
          </a:r>
        </a:p>
        <a:p>
          <a:pPr marL="0" lvl="0" indent="0" algn="just" defTabSz="12446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s-ES" sz="2800" kern="1200" dirty="0">
              <a:latin typeface="Beatrice"/>
            </a:rPr>
            <a:t>Recuerda: la vida cotidiana de las aulas es compleja y abarca multitud de variables, unas controlables y otras no, por eso esta propuesta tiene valor orientativo, puede ayudar a la reflexión y no debe entenderse como receta única.</a:t>
          </a:r>
        </a:p>
      </dsp:txBody>
      <dsp:txXfrm>
        <a:off x="2213196" y="4945965"/>
        <a:ext cx="7541767" cy="6669403"/>
      </dsp:txXfrm>
    </dsp:sp>
    <dsp:sp modelId="{BDCDCAC9-7B4D-474C-A26B-DDD08F2B67BE}">
      <dsp:nvSpPr>
        <dsp:cNvPr id="0" name=""/>
        <dsp:cNvSpPr/>
      </dsp:nvSpPr>
      <dsp:spPr>
        <a:xfrm>
          <a:off x="1055986" y="8"/>
          <a:ext cx="3546879" cy="3243987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200" kern="1200" dirty="0">
              <a:latin typeface="Beatrice"/>
            </a:rPr>
            <a:t>Conclusión</a:t>
          </a:r>
          <a:endParaRPr lang="es-ES" sz="4000" kern="1200" dirty="0">
            <a:latin typeface="Beatrice"/>
          </a:endParaRPr>
        </a:p>
      </dsp:txBody>
      <dsp:txXfrm>
        <a:off x="1575414" y="475079"/>
        <a:ext cx="2508023" cy="2293845"/>
      </dsp:txXfrm>
    </dsp:sp>
    <dsp:sp modelId="{2EE62CB4-1A92-4D1C-835B-6F0CBB6284FD}">
      <dsp:nvSpPr>
        <dsp:cNvPr id="0" name=""/>
        <dsp:cNvSpPr/>
      </dsp:nvSpPr>
      <dsp:spPr>
        <a:xfrm>
          <a:off x="13941967" y="1510520"/>
          <a:ext cx="5095802" cy="324560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27584" rIns="227584" bIns="227584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200" kern="1200" dirty="0">
              <a:latin typeface="Beatrice"/>
            </a:rPr>
            <a:t>Legislación</a:t>
          </a:r>
        </a:p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200" kern="1200" dirty="0">
              <a:latin typeface="Beatrice"/>
            </a:rPr>
            <a:t>Páginas web</a:t>
          </a:r>
        </a:p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200" kern="1200" dirty="0">
              <a:latin typeface="Beatrice"/>
            </a:rPr>
            <a:t>Blog</a:t>
          </a:r>
        </a:p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200" kern="1200" dirty="0">
              <a:latin typeface="Beatrice"/>
            </a:rPr>
            <a:t>Revistas</a:t>
          </a:r>
        </a:p>
      </dsp:txBody>
      <dsp:txXfrm>
        <a:off x="14757296" y="1510520"/>
        <a:ext cx="4280473" cy="3245609"/>
      </dsp:txXfrm>
    </dsp:sp>
    <dsp:sp modelId="{C8071E4E-251F-420C-A415-AF6D66EEF752}">
      <dsp:nvSpPr>
        <dsp:cNvPr id="0" name=""/>
        <dsp:cNvSpPr/>
      </dsp:nvSpPr>
      <dsp:spPr>
        <a:xfrm>
          <a:off x="12770111" y="4857847"/>
          <a:ext cx="5336476" cy="4159995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27584" rIns="227584" bIns="227584" numCol="1" spcCol="1270" anchor="ctr" anchorCtr="0">
          <a:noAutofit/>
        </a:bodyPr>
        <a:lstStyle/>
        <a:p>
          <a:pPr marL="0" lvl="0" indent="0" algn="just" defTabSz="14224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s-ES" sz="3200" kern="1200" dirty="0">
              <a:latin typeface="Beatrice"/>
            </a:rPr>
            <a:t>Libros a poder ser relacionados con el supuesto, pero siempre vas a  tener “alguno comodín” que vale para todos.</a:t>
          </a:r>
        </a:p>
      </dsp:txBody>
      <dsp:txXfrm>
        <a:off x="13623948" y="4857847"/>
        <a:ext cx="4482640" cy="4159995"/>
      </dsp:txXfrm>
    </dsp:sp>
    <dsp:sp modelId="{CC07D74E-8E4D-4D01-A1EA-EE752020F086}">
      <dsp:nvSpPr>
        <dsp:cNvPr id="0" name=""/>
        <dsp:cNvSpPr/>
      </dsp:nvSpPr>
      <dsp:spPr>
        <a:xfrm>
          <a:off x="10682663" y="289858"/>
          <a:ext cx="3579318" cy="3573479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800" kern="1200" dirty="0">
              <a:latin typeface="Beatrice"/>
            </a:rPr>
            <a:t>Bibliografía</a:t>
          </a:r>
          <a:endParaRPr lang="es-ES" sz="4000" kern="1200" dirty="0">
            <a:latin typeface="Beatrice"/>
          </a:endParaRPr>
        </a:p>
      </dsp:txBody>
      <dsp:txXfrm>
        <a:off x="11206842" y="813182"/>
        <a:ext cx="2530960" cy="2526831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1ADE07E-949D-4139-A7D9-1277CA50708B}">
      <dsp:nvSpPr>
        <dsp:cNvPr id="0" name=""/>
        <dsp:cNvSpPr/>
      </dsp:nvSpPr>
      <dsp:spPr>
        <a:xfrm rot="5400000">
          <a:off x="7886472" y="309602"/>
          <a:ext cx="4082675" cy="3551927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4000" kern="1200" dirty="0">
              <a:latin typeface="Beatrice"/>
            </a:rPr>
            <a:t>Planes de centro</a:t>
          </a:r>
        </a:p>
      </dsp:txBody>
      <dsp:txXfrm rot="-5400000">
        <a:off x="8705355" y="680445"/>
        <a:ext cx="2444909" cy="2810241"/>
      </dsp:txXfrm>
    </dsp:sp>
    <dsp:sp modelId="{FF9C6C86-67BC-49AB-807E-3275CFA53ABC}">
      <dsp:nvSpPr>
        <dsp:cNvPr id="0" name=""/>
        <dsp:cNvSpPr/>
      </dsp:nvSpPr>
      <dsp:spPr>
        <a:xfrm>
          <a:off x="574071" y="4367798"/>
          <a:ext cx="4556265" cy="24496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FBAF920-39B6-41BD-BB9D-0EDA669986DC}">
      <dsp:nvSpPr>
        <dsp:cNvPr id="0" name=""/>
        <dsp:cNvSpPr/>
      </dsp:nvSpPr>
      <dsp:spPr>
        <a:xfrm rot="5400000">
          <a:off x="3936090" y="265387"/>
          <a:ext cx="4082675" cy="3551927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200" kern="1200" dirty="0">
              <a:latin typeface="Beatrice"/>
            </a:rPr>
            <a:t>Legislación</a:t>
          </a:r>
        </a:p>
      </dsp:txBody>
      <dsp:txXfrm rot="-5400000">
        <a:off x="4754973" y="636230"/>
        <a:ext cx="2444909" cy="2810241"/>
      </dsp:txXfrm>
    </dsp:sp>
    <dsp:sp modelId="{F69A0F6D-94E6-46BE-959A-20C1E2C59790}">
      <dsp:nvSpPr>
        <dsp:cNvPr id="0" name=""/>
        <dsp:cNvSpPr/>
      </dsp:nvSpPr>
      <dsp:spPr>
        <a:xfrm rot="5400000">
          <a:off x="5581346" y="3749787"/>
          <a:ext cx="4082675" cy="3551927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600" kern="1200" dirty="0">
              <a:latin typeface="Beatrice"/>
            </a:rPr>
            <a:t>Autores</a:t>
          </a:r>
          <a:endParaRPr lang="es-ES" sz="4000" kern="1200" dirty="0">
            <a:latin typeface="Beatrice"/>
          </a:endParaRPr>
        </a:p>
      </dsp:txBody>
      <dsp:txXfrm rot="-5400000">
        <a:off x="6400229" y="4120630"/>
        <a:ext cx="2444909" cy="2810241"/>
      </dsp:txXfrm>
    </dsp:sp>
    <dsp:sp modelId="{707DAB20-56B1-4629-A007-860677C8E828}">
      <dsp:nvSpPr>
        <dsp:cNvPr id="0" name=""/>
        <dsp:cNvSpPr/>
      </dsp:nvSpPr>
      <dsp:spPr>
        <a:xfrm>
          <a:off x="1241580" y="4423061"/>
          <a:ext cx="4409289" cy="24496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86524DB-1C3E-43B9-AFB0-937F03C31C9B}">
      <dsp:nvSpPr>
        <dsp:cNvPr id="0" name=""/>
        <dsp:cNvSpPr/>
      </dsp:nvSpPr>
      <dsp:spPr>
        <a:xfrm rot="5400000">
          <a:off x="9813104" y="3450261"/>
          <a:ext cx="4355479" cy="4423783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200" kern="1200" dirty="0">
              <a:latin typeface="Beatrice"/>
            </a:rPr>
            <a:t>Terminología</a:t>
          </a:r>
          <a:r>
            <a:rPr lang="es-ES" sz="3600" kern="1200" dirty="0">
              <a:latin typeface="Beatrice"/>
            </a:rPr>
            <a:t> actualizada</a:t>
          </a:r>
        </a:p>
      </dsp:txBody>
      <dsp:txXfrm rot="-5400000">
        <a:off x="10516249" y="4210326"/>
        <a:ext cx="2949189" cy="2903653"/>
      </dsp:txXfrm>
    </dsp:sp>
    <dsp:sp modelId="{831DC2CC-8B76-49EE-9B0D-1221E0D580D8}">
      <dsp:nvSpPr>
        <dsp:cNvPr id="0" name=""/>
        <dsp:cNvSpPr/>
      </dsp:nvSpPr>
      <dsp:spPr>
        <a:xfrm rot="5400000">
          <a:off x="7800764" y="7478413"/>
          <a:ext cx="4082675" cy="3551927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600" kern="1200" dirty="0">
              <a:latin typeface="Beatrice"/>
            </a:rPr>
            <a:t>Buen sabor de </a:t>
          </a:r>
          <a:r>
            <a:rPr lang="es-ES" sz="3200" kern="1200" dirty="0">
              <a:latin typeface="Beatrice"/>
            </a:rPr>
            <a:t>boca</a:t>
          </a:r>
          <a:r>
            <a:rPr lang="es-ES" sz="3600" kern="1200" dirty="0">
              <a:latin typeface="Beatrice"/>
            </a:rPr>
            <a:t>, con el cierre</a:t>
          </a:r>
        </a:p>
      </dsp:txBody>
      <dsp:txXfrm rot="-5400000">
        <a:off x="8619647" y="7849256"/>
        <a:ext cx="2444909" cy="2810241"/>
      </dsp:txXfrm>
    </dsp:sp>
    <dsp:sp modelId="{0F3A359A-5C3C-48BE-9D66-2B4B0C461A67}">
      <dsp:nvSpPr>
        <dsp:cNvPr id="0" name=""/>
        <dsp:cNvSpPr/>
      </dsp:nvSpPr>
      <dsp:spPr>
        <a:xfrm>
          <a:off x="11382945" y="8024838"/>
          <a:ext cx="4556265" cy="24496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E77AE77-E595-40AC-B73E-E95602ACDD35}">
      <dsp:nvSpPr>
        <dsp:cNvPr id="0" name=""/>
        <dsp:cNvSpPr/>
      </dsp:nvSpPr>
      <dsp:spPr>
        <a:xfrm rot="5400000">
          <a:off x="3964683" y="7478413"/>
          <a:ext cx="4082675" cy="3551927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200" kern="1200" dirty="0">
              <a:latin typeface="Beatrice"/>
            </a:rPr>
            <a:t>Diversidad</a:t>
          </a:r>
          <a:endParaRPr lang="es-ES" sz="3600" kern="1200" dirty="0">
            <a:latin typeface="Beatrice"/>
          </a:endParaRPr>
        </a:p>
      </dsp:txBody>
      <dsp:txXfrm rot="-5400000">
        <a:off x="4783566" y="7849256"/>
        <a:ext cx="2444909" cy="281024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3">
  <dgm:title val=""/>
  <dgm:desc val=""/>
  <dgm:catLst>
    <dgm:cat type="process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3" destOrd="0"/>
        <dgm:cxn modelId="12" srcId="1" destId="11" srcOrd="0" destOrd="0"/>
        <dgm:cxn modelId="23" srcId="2" destId="21" srcOrd="0" destOrd="0"/>
        <dgm:cxn modelId="34" srcId="3" destId="3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fact="0.3333"/>
      <dgm:constr type="w" for="des" forName="parTx"/>
      <dgm:constr type="h" for="des" forName="parTx" op="equ"/>
      <dgm:constr type="h" for="des" forName="parSh" op="equ"/>
      <dgm:constr type="w" for="des" forName="desTx"/>
      <dgm:constr type="h" for="des" forName="desTx" op="equ"/>
      <dgm:constr type="w" for="des" forName="parSh"/>
      <dgm:constr type="primFontSz" for="des" forName="parTx" val="65"/>
      <dgm:constr type="secFontSz" for="des" forName="desTx" refType="primFontSz" refFor="des" refForName="parTx" op="equ"/>
      <dgm:constr type="primFontSz" for="des" forName="connTx" refType="primFontSz" refFor="des" refForName="parTx" fact="0.8"/>
      <dgm:constr type="primFontSz" for="des" forName="connTx" refType="primFontSz" refFor="des" refForName="parTx" op="lte" fact="0.8"/>
      <dgm:constr type="h" for="des" forName="parTx" refType="primFontSz" refFor="des" refForName="parTx" fact="0.8"/>
      <dgm:constr type="h" for="des" forName="parSh" refType="primFontSz" refFor="des" refForName="parTx" fact="1.2"/>
      <dgm:constr type="h" for="des" forName="desTx" refType="primFontSz" refFor="des" refForName="parTx" fact="1.6"/>
      <dgm:constr type="h" for="des" forName="parSh" refType="h" refFor="des" refForName="parTx" op="lte" fact="1.5"/>
      <dgm:constr type="h" for="des" forName="parSh" refType="h" refFor="des" refForName="parTx" op="gte" fact="1.5"/>
    </dgm:constrLst>
    <dgm:ruleLst>
      <dgm:rule type="w" for="ch" forName="composite" val="0" fact="NaN" max="NaN"/>
      <dgm:rule type="primFontSz" for="des" forName="parTx" val="5" fact="NaN" max="NaN"/>
    </dgm:ruleLst>
    <dgm:forEach name="Name3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func="var" arg="dir" op="equ" val="norm">
            <dgm:constrLst>
              <dgm:constr type="h" refType="w" fact="1000"/>
              <dgm:constr type="l" for="ch" forName="parTx"/>
              <dgm:constr type="w" for="ch" forName="parTx" refType="w" fact="0.83"/>
              <dgm:constr type="t" for="ch" forName="parTx"/>
              <dgm:constr type="l" for="ch" forName="parSh"/>
              <dgm:constr type="w" for="ch" forName="parSh" refType="w" refFor="ch" refForName="parTx"/>
              <dgm:constr type="t" for="ch" forName="parSh"/>
              <dgm:constr type="l" for="ch" forName="desTx" refType="w" fact="0.17"/>
              <dgm:constr type="w" for="ch" forName="desTx" refType="w" refFor="ch" refForName="parTx"/>
              <dgm:constr type="t" for="ch" forName="desTx" refType="h" refFor="ch" refForName="parTx"/>
            </dgm:constrLst>
          </dgm:if>
          <dgm:else name="Name6">
            <dgm:constrLst>
              <dgm:constr type="h" refType="w" fact="1000"/>
              <dgm:constr type="l" for="ch" forName="parTx" refType="w" fact="0.17"/>
              <dgm:constr type="w" for="ch" forName="parTx" refType="w" fact="0.83"/>
              <dgm:constr type="t" for="ch" forName="parTx"/>
              <dgm:constr type="l" for="ch" forName="parSh" refType="w" fact="0.15"/>
              <dgm:constr type="w" for="ch" forName="parSh" refType="w" refFor="ch" refForName="parTx"/>
              <dgm:constr type="t" for="ch" forName="parSh"/>
              <dgm:constr type="l" for="ch" forName="desTx"/>
              <dgm:constr type="w" for="ch" forName="desTx" refType="w" refFor="ch" refForName="parTx"/>
              <dgm:constr type="t" for="ch" forName="desTx" refType="h" refFor="ch" refForName="parTx"/>
            </dgm:constrLst>
          </dgm:else>
        </dgm:choose>
        <dgm:ruleLst>
          <dgm:rule type="h" val="INF" fact="NaN" max="NaN"/>
        </dgm:ruleLst>
        <dgm:layoutNode name="parTx">
          <dgm:varLst>
            <dgm:chMax val="0"/>
            <dgm:chPref val="0"/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1" hideGeom="1">
            <dgm:adjLst>
              <dgm:adj idx="1" val="0.1"/>
            </dgm:adjLst>
          </dgm:shape>
          <dgm:presOf axis="self" ptType="node"/>
          <dgm:constrLst>
            <dgm:constr type="h" refType="w" op="lte" fact="0.4"/>
            <dgm:constr type="bMarg" refType="primFontSz" fact="0.3"/>
            <dgm:constr type="h"/>
          </dgm:constrLst>
          <dgm:ruleLst>
            <dgm:rule type="h" val="INF" fact="NaN" max="NaN"/>
          </dgm:ruleLst>
        </dgm:layoutNode>
        <dgm:layoutNode name="parSh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 ptType="node"/>
          <dgm:constrLst>
            <dgm:constr type="h"/>
          </dgm:constrLst>
          <dgm:ruleLst/>
        </dgm:layoutNode>
        <dgm:layoutNode name="desTx" styleLbl="f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Rect" r:blip="">
            <dgm:adjLst>
              <dgm:adj idx="1" val="0.1"/>
            </dgm:adjLst>
          </dgm:shape>
          <dgm:presOf axis="des" ptType="node"/>
          <dgm:constrLst>
            <dgm:constr type="secFontSz" val="65"/>
            <dgm:constr type="primFontSz" refType="secFontSz"/>
            <dgm:constr type="h"/>
          </dgm:constrLst>
          <dgm:ruleLst>
            <dgm:rule type="h" val="INF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parTx"/>
            <dgm:param type="dstNode" val="parTx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List9">
  <dgm:title val=""/>
  <dgm:desc val=""/>
  <dgm:catLst>
    <dgm:cat type="list" pri="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3" srcId="0" destId="1" srcOrd="0" destOrd="0"/>
        <dgm:cxn modelId="4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2"/>
        <dgm:pt modelId="21"/>
        <dgm:pt modelId="22"/>
        <dgm:pt modelId="23"/>
        <dgm:pt modelId="24"/>
        <dgm:pt modelId="3"/>
        <dgm:pt modelId="31"/>
        <dgm:pt modelId="32"/>
        <dgm:pt modelId="33"/>
        <dgm:pt modelId="34"/>
      </dgm:ptLst>
      <dgm:cxnLst>
        <dgm:cxn modelId="4" srcId="0" destId="1" srcOrd="0" destOrd="0"/>
        <dgm:cxn modelId="5" srcId="0" destId="2" srcOrd="1" destOrd="0"/>
        <dgm:cxn modelId="6" srcId="0" destId="3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18" srcId="1" destId="14" srcOrd="0" destOrd="0"/>
        <dgm:cxn modelId="25" srcId="2" destId="21" srcOrd="0" destOrd="0"/>
        <dgm:cxn modelId="26" srcId="2" destId="22" srcOrd="0" destOrd="0"/>
        <dgm:cxn modelId="27" srcId="2" destId="23" srcOrd="0" destOrd="0"/>
        <dgm:cxn modelId="28" srcId="2" destId="24" srcOrd="0" destOrd="0"/>
        <dgm:cxn modelId="35" srcId="3" destId="31" srcOrd="0" destOrd="0"/>
        <dgm:cxn modelId="36" srcId="3" destId="32" srcOrd="0" destOrd="0"/>
        <dgm:cxn modelId="37" srcId="3" destId="33" srcOrd="0" destOrd="0"/>
        <dgm:cxn modelId="38" srcId="3" destId="34" srcOrd="0" destOrd="0"/>
      </dgm:cxnLst>
      <dgm:bg/>
      <dgm:whole/>
    </dgm:dataModel>
  </dgm:clrData>
  <dgm:layoutNode name="list">
    <dgm:varLst>
      <dgm:dir/>
      <dgm:animLvl val="lvl"/>
    </dgm:varLst>
    <dgm:choose name="Name0">
      <dgm:if name="Name1" func="var" arg="dir" op="equ" val="norm">
        <dgm:alg type="lin">
          <dgm:param type="linDir" val="fromL"/>
          <dgm:param type="fallback" val="2D"/>
          <dgm:param type="nodeVertAlign" val="t"/>
        </dgm:alg>
      </dgm:if>
      <dgm:else name="Name2">
        <dgm:alg type="lin">
          <dgm:param type="linDir" val="fromR"/>
          <dgm:param type="fallback" val="2D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ircle" refType="w" fact="0.5"/>
      <dgm:constr type="w" for="ch" forName="vertFlow" refType="w" fact="0.75"/>
      <dgm:constr type="h" for="des" forName="firstComp" refType="w" refFor="ch" refForName="vertFlow" fact="0.667"/>
      <dgm:constr type="h" for="des" forName="comp" refType="h" refFor="des" refForName="firstComp" op="equ"/>
      <dgm:constr type="h" for="des" forName="topSpace" refType="w" refFor="ch" refForName="circle" op="equ" fact="0.4"/>
      <dgm:constr type="w" for="ch" forName="posSpace" refType="w" fact="0.4"/>
      <dgm:constr type="w" for="ch" forName="negSpace" refType="w" fact="-1.15"/>
      <dgm:constr type="w" for="ch" forName="transSpace" refType="w" fact="0.75"/>
      <dgm:constr type="primFontSz" for="ch" forName="circle" op="equ" val="65"/>
      <dgm:constr type="primFontSz" for="des" forName="firstChildTx" val="65"/>
      <dgm:constr type="primFontSz" for="des" forName="childTx" refType="primFontSz" refFor="des" refForName="firstChildTx" op="equ"/>
    </dgm:constrLst>
    <dgm:ruleLst/>
    <dgm:forEach name="Name3" axis="ch" ptType="node">
      <dgm:layoutNode name="pos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vertFlow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firstComp" refType="w"/>
          <dgm:constr type="w" for="ch" forName="comp" refType="w"/>
        </dgm:constrLst>
        <dgm:ruleLst/>
        <dgm:layoutNode name="top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firstComp">
          <dgm:alg type="composite"/>
          <dgm:shape xmlns:r="http://schemas.openxmlformats.org/officeDocument/2006/relationships" r:blip="">
            <dgm:adjLst/>
          </dgm:shape>
          <dgm:presOf/>
          <dgm:choose name="Name4">
            <dgm:if name="Name5" func="var" arg="dir" op="equ" val="norm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 refType="w" fact="0.16"/>
                <dgm:constr type="r" for="ch" forName="firstChildTx" refType="w"/>
                <dgm:constr type="h" for="ch" forName="firstChildTx" refFor="ch" refForName="firstChild" op="equ"/>
              </dgm:constrLst>
            </dgm:if>
            <dgm:else name="Name6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/>
                <dgm:constr type="r" for="ch" forName="firstChildTx" refType="w" fact="0.825"/>
                <dgm:constr type="h" for="ch" forName="firstChildTx" refFor="ch" refForName="firstChild" op="equ"/>
              </dgm:constrLst>
            </dgm:else>
          </dgm:choose>
          <dgm:ruleLst/>
          <dgm:layoutNode name="firstChild" styleLbl="bgAccFollowNode1">
            <dgm:alg type="sp"/>
            <dgm:shape xmlns:r="http://schemas.openxmlformats.org/officeDocument/2006/relationships" type="rect" r:blip="">
              <dgm:adjLst/>
            </dgm:shape>
            <dgm:presOf axis="ch desOrSelf" ptType="node node" cnt="1 0"/>
            <dgm:constrLst/>
            <dgm:ruleLst/>
          </dgm:layoutNode>
          <dgm:layoutNode name="firstChildTx" styleLbl="bgAccFollowNode1">
            <dgm:varLst>
              <dgm:bulletEnabled val="1"/>
            </dgm:varLst>
            <dgm:alg type="tx">
              <dgm:param type="parTxLTRAlign" val="l"/>
            </dgm:alg>
            <dgm:shape xmlns:r="http://schemas.openxmlformats.org/officeDocument/2006/relationships" type="rect" r:blip="" hideGeom="1">
              <dgm:adjLst/>
            </dgm:shape>
            <dgm:presOf axis="ch desOrSelf" ptType="node node" cnt="1 0"/>
            <dgm:choose name="Name7">
              <dgm:if name="Name8" func="var" arg="dir" op="equ" val="norm">
                <dgm:constrLst>
                  <dgm:constr type="primFontSz" val="65"/>
                  <dgm:constr type="lMarg"/>
                </dgm:constrLst>
              </dgm:if>
              <dgm:else name="Name9">
                <dgm:constrLst>
                  <dgm:constr type="primFontSz" val="65"/>
                  <dgm:constr type="rMarg"/>
                </dgm:constrLst>
              </dgm:else>
            </dgm:choose>
            <dgm:ruleLst>
              <dgm:rule type="primFontSz" val="5" fact="NaN" max="NaN"/>
            </dgm:ruleLst>
          </dgm:layoutNode>
        </dgm:layoutNode>
        <dgm:forEach name="Name10" axis="ch" ptType="node" st="2">
          <dgm:layoutNode name="comp">
            <dgm:alg type="composite"/>
            <dgm:shape xmlns:r="http://schemas.openxmlformats.org/officeDocument/2006/relationships" r:blip="">
              <dgm:adjLst/>
            </dgm:shape>
            <dgm:presOf/>
            <dgm:choose name="Name11">
              <dgm:if name="Name12" func="var" arg="dir" op="equ" val="norm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 refType="w" fact="0.16"/>
                  <dgm:constr type="r" for="ch" forName="childTx" refType="w"/>
                  <dgm:constr type="h" for="ch" forName="childTx" refFor="ch" refForName="child" op="equ"/>
                </dgm:constrLst>
              </dgm:if>
              <dgm:else name="Name13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/>
                  <dgm:constr type="r" for="ch" forName="childTx" refType="w" fact="0.825"/>
                  <dgm:constr type="h" for="ch" forName="childTx" refFor="ch" refForName="child" op="equ"/>
                </dgm:constrLst>
              </dgm:else>
            </dgm:choose>
            <dgm:ruleLst/>
            <dgm:layoutNode name="child" styleLbl="bgAccFollowNode1">
              <dgm:alg type="sp"/>
              <dgm:shape xmlns:r="http://schemas.openxmlformats.org/officeDocument/2006/relationships" type="rect" r:blip="">
                <dgm:adjLst/>
              </dgm:shape>
              <dgm:presOf axis="desOrSelf" ptType="node"/>
              <dgm:constrLst/>
              <dgm:ruleLst/>
            </dgm:layoutNode>
            <dgm:layoutNode name="childTx" styleLbl="bgAccFollowNode1">
              <dgm:varLst>
                <dgm:bulletEnabled val="1"/>
              </dgm:varLst>
              <dgm:alg type="tx">
                <dgm:param type="parTxLTRAlign" val="l"/>
              </dgm:alg>
              <dgm:shape xmlns:r="http://schemas.openxmlformats.org/officeDocument/2006/relationships" type="rect" r:blip="" hideGeom="1">
                <dgm:adjLst/>
              </dgm:shape>
              <dgm:presOf axis="desOrSelf" ptType="node"/>
              <dgm:choose name="Name14">
                <dgm:if name="Name15" func="var" arg="dir" op="equ" val="norm">
                  <dgm:constrLst>
                    <dgm:constr type="primFontSz" val="65"/>
                    <dgm:constr type="lMarg"/>
                  </dgm:constrLst>
                </dgm:if>
                <dgm:else name="Name16">
                  <dgm:constrLst>
                    <dgm:constr type="primFontSz" val="65"/>
                    <dgm:constr type="rMarg"/>
                  </dgm:constrLst>
                </dgm:else>
              </dgm:choose>
              <dgm:ruleLst>
                <dgm:rule type="primFontSz" val="5" fact="NaN" max="NaN"/>
              </dgm:ruleLst>
            </dgm:layoutNode>
          </dgm:layoutNode>
        </dgm:forEach>
      </dgm:layoutNode>
      <dgm:layoutNode name="neg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ircle" styleLbl="node1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lMarg"/>
          <dgm:constr type="rMarg"/>
          <dgm:constr type="tMarg"/>
          <dgm:constr type="bMarg"/>
          <dgm:constr type="h" refType="w"/>
        </dgm:constrLst>
        <dgm:ruleLst>
          <dgm:rule type="primFontSz" val="5" fact="NaN" max="NaN"/>
        </dgm:ruleLst>
      </dgm:layoutNode>
      <dgm:forEach name="Name17" axis="followSib" ptType="sibTrans" cnt="1">
        <dgm:layoutNode name="trans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Open Sans Light" pitchFamily="1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Open Sans Light" pitchFamily="1" charset="0"/>
              </a:defRPr>
            </a:lvl1pPr>
          </a:lstStyle>
          <a:p>
            <a:pPr>
              <a:defRPr/>
            </a:pPr>
            <a:fld id="{8EE298FE-B6DA-F045-9285-88A8643D67C2}" type="datetime1">
              <a:rPr lang="en-US"/>
              <a:pPr>
                <a:defRPr/>
              </a:pPr>
              <a:t>7/25/2021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Open Sans Light" pitchFamily="1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Open Sans Light" pitchFamily="1" charset="0"/>
              </a:defRPr>
            </a:lvl1pPr>
          </a:lstStyle>
          <a:p>
            <a:pPr>
              <a:defRPr/>
            </a:pPr>
            <a:fld id="{94F1322A-97AA-AE43-B976-48CC339A41D9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90143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Open Sans Light" pitchFamily="1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Open Sans Light" pitchFamily="1" charset="0"/>
              </a:defRPr>
            </a:lvl1pPr>
          </a:lstStyle>
          <a:p>
            <a:pPr>
              <a:defRPr/>
            </a:pPr>
            <a:fld id="{8C34780D-17CF-BC40-A878-BEB4587BD3E0}" type="datetime1">
              <a:rPr lang="en-US"/>
              <a:pPr>
                <a:defRPr/>
              </a:pPr>
              <a:t>7/25/2021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Open Sans Light" pitchFamily="1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Open Sans Light" pitchFamily="1" charset="0"/>
              </a:defRPr>
            </a:lvl1pPr>
          </a:lstStyle>
          <a:p>
            <a:pPr>
              <a:defRPr/>
            </a:pPr>
            <a:fld id="{481AEB36-C651-5C48-8383-504C80484E92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88615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56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Open Sans Light"/>
        <a:ea typeface="ＭＳ Ｐゴシック" charset="-128"/>
        <a:cs typeface="ＭＳ Ｐゴシック" charset="-128"/>
      </a:defRPr>
    </a:lvl1pPr>
    <a:lvl2pPr marL="455613" algn="l" defTabSz="4556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Open Sans Light"/>
        <a:ea typeface="ＭＳ Ｐゴシック" charset="-128"/>
        <a:cs typeface="ＭＳ Ｐゴシック" charset="-128"/>
      </a:defRPr>
    </a:lvl2pPr>
    <a:lvl3pPr marL="912813" algn="l" defTabSz="4556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Open Sans Light"/>
        <a:ea typeface="ＭＳ Ｐゴシック" charset="-128"/>
        <a:cs typeface="ＭＳ Ｐゴシック" charset="-128"/>
      </a:defRPr>
    </a:lvl3pPr>
    <a:lvl4pPr marL="1370013" algn="l" defTabSz="4556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Open Sans Light"/>
        <a:ea typeface="ＭＳ Ｐゴシック" charset="-128"/>
        <a:cs typeface="ＭＳ Ｐゴシック" charset="-128"/>
      </a:defRPr>
    </a:lvl4pPr>
    <a:lvl5pPr marL="1825625" algn="l" defTabSz="4556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Open Sans Light"/>
        <a:ea typeface="ＭＳ Ｐゴシック" charset="-128"/>
        <a:cs typeface="ＭＳ Ｐゴシック" charset="-128"/>
      </a:defRPr>
    </a:lvl5pPr>
    <a:lvl6pPr marL="2283492" algn="l" defTabSz="45669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0191" algn="l" defTabSz="45669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6889" algn="l" defTabSz="45669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3588" algn="l" defTabSz="45669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9038" y="4818119"/>
            <a:ext cx="20729099" cy="1825542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58076" y="7772400"/>
            <a:ext cx="17071023" cy="3505200"/>
          </a:xfrm>
        </p:spPr>
        <p:txBody>
          <a:bodyPr>
            <a:normAutofit/>
          </a:bodyPr>
          <a:lstStyle>
            <a:lvl1pPr marL="0" indent="0" algn="ctr">
              <a:lnSpc>
                <a:spcPct val="120000"/>
              </a:lnSpc>
              <a:buNone/>
              <a:defRPr sz="2400">
                <a:solidFill>
                  <a:schemeClr val="tx1"/>
                </a:solidFill>
              </a:defRPr>
            </a:lvl1pPr>
            <a:lvl2pPr marL="10874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21748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32623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43497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54372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65246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76121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86995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23561675" y="13023110"/>
            <a:ext cx="825500" cy="67670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92F219-F36E-FA45-A697-F292C42F2707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16426223" y="3706854"/>
            <a:ext cx="5882547" cy="7777029"/>
          </a:xfrm>
        </p:spPr>
        <p:txBody>
          <a:bodyPr rtlCol="0">
            <a:normAutofit/>
          </a:bodyPr>
          <a:lstStyle>
            <a:lvl1pPr>
              <a:defRPr sz="2800"/>
            </a:lvl1pPr>
          </a:lstStyle>
          <a:p>
            <a:pPr lvl="0"/>
            <a:endParaRPr lang="en-US" noProof="0" dirty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23561675" y="13023110"/>
            <a:ext cx="825500" cy="67670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0A46C1-13E7-4D49-9642-1C05B592B928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Phone 6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10102691" y="4239458"/>
            <a:ext cx="4181656" cy="7333648"/>
          </a:xfrm>
        </p:spPr>
        <p:txBody>
          <a:bodyPr rtlCol="0">
            <a:normAutofit/>
          </a:bodyPr>
          <a:lstStyle>
            <a:lvl1pPr>
              <a:defRPr sz="2800"/>
            </a:lvl1pPr>
          </a:lstStyle>
          <a:p>
            <a:pPr lvl="0"/>
            <a:endParaRPr lang="en-US" noProof="0" dirty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23561675" y="13023110"/>
            <a:ext cx="825500" cy="67670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64BDA7-21CB-5B42-8607-141A26E56174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Pad Ai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8659448" y="4239457"/>
            <a:ext cx="6985290" cy="9729073"/>
          </a:xfrm>
        </p:spPr>
        <p:txBody>
          <a:bodyPr rtlCol="0">
            <a:normAutofit/>
          </a:bodyPr>
          <a:lstStyle>
            <a:lvl1pPr>
              <a:defRPr sz="2800"/>
            </a:lvl1pPr>
          </a:lstStyle>
          <a:p>
            <a:pPr lvl="0"/>
            <a:endParaRPr lang="en-US" noProof="0" dirty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23561675" y="13023110"/>
            <a:ext cx="825500" cy="67670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CF9D5C-8C67-D449-BE6E-B1325C0EBC3B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cboo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8216900" y="3779838"/>
            <a:ext cx="7918450" cy="4987925"/>
          </a:xfrm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4"/>
          </p:nvPr>
        </p:nvSpPr>
        <p:spPr>
          <a:xfrm>
            <a:off x="23561675" y="13023110"/>
            <a:ext cx="825500" cy="67670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82438F-A97E-EF40-A427-E7422F4BEC2A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k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8077200" y="3749677"/>
            <a:ext cx="7918450" cy="4378323"/>
          </a:xfrm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4"/>
          </p:nvPr>
        </p:nvSpPr>
        <p:spPr>
          <a:xfrm>
            <a:off x="23561675" y="13023110"/>
            <a:ext cx="825500" cy="67670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F6E6DC-9744-6C40-B811-ACE4ED459ABF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-1" y="3318969"/>
            <a:ext cx="24387175" cy="5917778"/>
          </a:xfrm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4"/>
          </p:nvPr>
        </p:nvSpPr>
        <p:spPr>
          <a:xfrm>
            <a:off x="23561675" y="13023110"/>
            <a:ext cx="825500" cy="67670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EAD0C3-D952-A040-9031-8C3FF3AEF1D9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lcome Mess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9781570" y="1585465"/>
            <a:ext cx="4824036" cy="4824038"/>
          </a:xfrm>
          <a:prstGeom prst="ellipse">
            <a:avLst/>
          </a:prstGeom>
        </p:spPr>
        <p:txBody>
          <a:bodyPr rtlCol="0">
            <a:noAutofit/>
          </a:bodyPr>
          <a:lstStyle/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4759089" y="6809613"/>
            <a:ext cx="14868997" cy="1190422"/>
          </a:xfrm>
        </p:spPr>
        <p:txBody>
          <a:bodyPr>
            <a:noAutofit/>
          </a:bodyPr>
          <a:lstStyle/>
          <a:p>
            <a:endParaRPr lang="en-US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3658076" y="8638230"/>
            <a:ext cx="17071023" cy="2790560"/>
          </a:xfrm>
        </p:spPr>
        <p:txBody>
          <a:bodyPr>
            <a:noAutofit/>
          </a:bodyPr>
          <a:lstStyle/>
          <a:p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4"/>
          </p:nvPr>
        </p:nvSpPr>
        <p:spPr>
          <a:xfrm>
            <a:off x="23561675" y="13023110"/>
            <a:ext cx="825500" cy="67670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B9B342-A016-4245-B399-1B85FD2B6569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24387175" cy="13716000"/>
          </a:xfrm>
        </p:spPr>
        <p:txBody>
          <a:bodyPr rtlCol="0">
            <a:noAutofit/>
          </a:bodyPr>
          <a:lstStyle>
            <a:lvl1pPr>
              <a:defRPr baseline="0"/>
            </a:lvl1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</p:spTree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1" y="0"/>
            <a:ext cx="15601949" cy="13716000"/>
          </a:xfrm>
        </p:spPr>
        <p:txBody>
          <a:bodyPr rtlCol="0">
            <a:noAutofit/>
          </a:bodyPr>
          <a:lstStyle>
            <a:lvl1pPr>
              <a:defRPr baseline="0"/>
            </a:lvl1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</p:spTree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r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btitle 2"/>
          <p:cNvSpPr txBox="1">
            <a:spLocks/>
          </p:cNvSpPr>
          <p:nvPr userDrawn="1"/>
        </p:nvSpPr>
        <p:spPr>
          <a:xfrm>
            <a:off x="1865313" y="1479550"/>
            <a:ext cx="20656550" cy="838200"/>
          </a:xfrm>
          <a:prstGeom prst="rect">
            <a:avLst/>
          </a:prstGeom>
        </p:spPr>
        <p:txBody>
          <a:bodyPr lIns="217490" tIns="108745" rIns="217490" bIns="108745">
            <a:prstTxWarp prst="textNoShape">
              <a:avLst/>
            </a:prstTxWarp>
            <a:normAutofit/>
          </a:bodyPr>
          <a:lstStyle/>
          <a:p>
            <a:pPr algn="ctr">
              <a:lnSpc>
                <a:spcPct val="120000"/>
              </a:lnSpc>
              <a:spcBef>
                <a:spcPct val="20000"/>
              </a:spcBef>
              <a:buFont typeface="Arial" pitchFamily="1" charset="0"/>
              <a:buNone/>
              <a:defRPr/>
            </a:pPr>
            <a:endParaRPr lang="en-US" sz="3100">
              <a:solidFill>
                <a:schemeClr val="tx2"/>
              </a:solidFill>
              <a:latin typeface="Open Sans Light" pitchFamily="1" charset="0"/>
              <a:ea typeface="Open Sans Light" pitchFamily="1" charset="0"/>
              <a:cs typeface="Open Sans Light" pitchFamily="1" charset="0"/>
            </a:endParaRPr>
          </a:p>
        </p:txBody>
      </p:sp>
      <p:sp>
        <p:nvSpPr>
          <p:cNvPr id="12" name="Subtitle 2"/>
          <p:cNvSpPr txBox="1">
            <a:spLocks/>
          </p:cNvSpPr>
          <p:nvPr userDrawn="1"/>
        </p:nvSpPr>
        <p:spPr>
          <a:xfrm>
            <a:off x="1865313" y="1479550"/>
            <a:ext cx="20656550" cy="838200"/>
          </a:xfrm>
          <a:prstGeom prst="rect">
            <a:avLst/>
          </a:prstGeom>
        </p:spPr>
        <p:txBody>
          <a:bodyPr lIns="217490" tIns="108745" rIns="217490" bIns="108745">
            <a:prstTxWarp prst="textNoShape">
              <a:avLst/>
            </a:prstTxWarp>
            <a:normAutofit/>
          </a:bodyPr>
          <a:lstStyle/>
          <a:p>
            <a:pPr algn="ctr">
              <a:lnSpc>
                <a:spcPct val="120000"/>
              </a:lnSpc>
              <a:spcBef>
                <a:spcPct val="20000"/>
              </a:spcBef>
              <a:buFont typeface="Arial" pitchFamily="1" charset="0"/>
              <a:buNone/>
              <a:defRPr/>
            </a:pPr>
            <a:endParaRPr lang="en-US" sz="3100">
              <a:solidFill>
                <a:schemeClr val="tx2"/>
              </a:solidFill>
              <a:latin typeface="Open Sans Light" pitchFamily="1" charset="0"/>
              <a:ea typeface="Open Sans Light" pitchFamily="1" charset="0"/>
              <a:cs typeface="Open Sans Light" pitchFamily="1" charset="0"/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0" y="12409488"/>
            <a:ext cx="24387175" cy="13065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Open Sans Light" pitchFamily="1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3290986" y="4126611"/>
            <a:ext cx="3983038" cy="3983037"/>
          </a:xfrm>
          <a:ln>
            <a:noFill/>
          </a:ln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7909051" y="4126611"/>
            <a:ext cx="3983038" cy="3983037"/>
          </a:xfrm>
          <a:ln>
            <a:noFill/>
          </a:ln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12585304" y="4126611"/>
            <a:ext cx="3983038" cy="3983037"/>
          </a:xfrm>
          <a:ln>
            <a:noFill/>
          </a:ln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17261102" y="4126611"/>
            <a:ext cx="3983038" cy="3983037"/>
          </a:xfrm>
          <a:ln>
            <a:noFill/>
          </a:ln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1829038" y="567771"/>
            <a:ext cx="20729099" cy="1133518"/>
          </a:xfrm>
        </p:spPr>
        <p:txBody>
          <a:bodyPr>
            <a:noAutofit/>
          </a:bodyPr>
          <a:lstStyle/>
          <a:p>
            <a:endParaRPr lang="en-US" dirty="0"/>
          </a:p>
        </p:txBody>
      </p:sp>
      <p:sp>
        <p:nvSpPr>
          <p:cNvPr id="15" name="Subtitle 2"/>
          <p:cNvSpPr>
            <a:spLocks noGrp="1"/>
          </p:cNvSpPr>
          <p:nvPr>
            <p:ph type="subTitle" idx="1"/>
          </p:nvPr>
        </p:nvSpPr>
        <p:spPr>
          <a:xfrm>
            <a:off x="1852918" y="1433050"/>
            <a:ext cx="20655938" cy="1075881"/>
          </a:xfrm>
        </p:spPr>
        <p:txBody>
          <a:bodyPr>
            <a:noAutofit/>
          </a:bodyPr>
          <a:lstStyle>
            <a:lvl1pPr>
              <a:defRPr sz="3100"/>
            </a:lvl1pPr>
          </a:lstStyle>
          <a:p>
            <a:endParaRPr lang="en-US" dirty="0"/>
          </a:p>
        </p:txBody>
      </p:sp>
      <p:sp>
        <p:nvSpPr>
          <p:cNvPr id="18" name="Slide Number Placeholder 5"/>
          <p:cNvSpPr txBox="1">
            <a:spLocks/>
          </p:cNvSpPr>
          <p:nvPr userDrawn="1"/>
        </p:nvSpPr>
        <p:spPr>
          <a:xfrm>
            <a:off x="23426981" y="12888402"/>
            <a:ext cx="825500" cy="676705"/>
          </a:xfrm>
          <a:prstGeom prst="rect">
            <a:avLst/>
          </a:prstGeom>
          <a:noFill/>
        </p:spPr>
        <p:txBody>
          <a:bodyPr vert="horz" wrap="square" lIns="0" tIns="182680" rIns="0" bIns="182680" numCol="1" anchor="ctr" anchorCtr="0" compatLnSpc="1">
            <a:prstTxWarp prst="textNoShape">
              <a:avLst/>
            </a:prstTxWarp>
            <a:spAutoFit/>
          </a:bodyPr>
          <a:lstStyle>
            <a:lvl1pPr algn="ctr">
              <a:defRPr sz="2000">
                <a:solidFill>
                  <a:schemeClr val="tx1"/>
                </a:solidFill>
                <a:latin typeface="Open Sans" pitchFamily="1" charset="0"/>
                <a:ea typeface="Open Sans" pitchFamily="1" charset="0"/>
                <a:cs typeface="Open Sans" pitchFamily="1" charset="0"/>
              </a:defRPr>
            </a:lvl1pPr>
          </a:lstStyle>
          <a:p>
            <a:pPr marL="0" marR="0" lvl="0" indent="0" algn="ctr" defTabSz="10874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503DA0F-7905-FB4F-8240-018422A0E329}" type="slidenum"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pen Sans" pitchFamily="1" charset="0"/>
                <a:ea typeface="Open Sans" pitchFamily="1" charset="0"/>
                <a:cs typeface="Open Sans" pitchFamily="1" charset="0"/>
              </a:rPr>
              <a:pPr marL="0" marR="0" lvl="0" indent="0" algn="ctr" defTabSz="108743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Open Sans" pitchFamily="1" charset="0"/>
              <a:ea typeface="Open Sans" pitchFamily="1" charset="0"/>
              <a:cs typeface="Open Sans" pitchFamily="1" charset="0"/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S w Col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/>
          <p:cNvSpPr txBox="1">
            <a:spLocks/>
          </p:cNvSpPr>
          <p:nvPr userDrawn="1"/>
        </p:nvSpPr>
        <p:spPr>
          <a:xfrm>
            <a:off x="1865313" y="1479550"/>
            <a:ext cx="20656550" cy="838200"/>
          </a:xfrm>
          <a:prstGeom prst="rect">
            <a:avLst/>
          </a:prstGeom>
        </p:spPr>
        <p:txBody>
          <a:bodyPr lIns="217490" tIns="108745" rIns="217490" bIns="108745">
            <a:prstTxWarp prst="textNoShape">
              <a:avLst/>
            </a:prstTxWarp>
            <a:normAutofit/>
          </a:bodyPr>
          <a:lstStyle/>
          <a:p>
            <a:pPr algn="ctr">
              <a:lnSpc>
                <a:spcPct val="120000"/>
              </a:lnSpc>
              <a:spcBef>
                <a:spcPct val="20000"/>
              </a:spcBef>
              <a:buFont typeface="Arial" pitchFamily="1" charset="0"/>
              <a:buNone/>
              <a:defRPr/>
            </a:pPr>
            <a:endParaRPr lang="en-US" sz="3100">
              <a:solidFill>
                <a:schemeClr val="tx2"/>
              </a:solidFill>
              <a:latin typeface="Open Sans Light" pitchFamily="1" charset="0"/>
              <a:ea typeface="Open Sans Light" pitchFamily="1" charset="0"/>
              <a:cs typeface="Open Sans Light" pitchFamily="1" charset="0"/>
            </a:endParaRPr>
          </a:p>
        </p:txBody>
      </p:sp>
      <p:sp>
        <p:nvSpPr>
          <p:cNvPr id="5" name="Subtitle 2"/>
          <p:cNvSpPr txBox="1">
            <a:spLocks/>
          </p:cNvSpPr>
          <p:nvPr userDrawn="1"/>
        </p:nvSpPr>
        <p:spPr>
          <a:xfrm>
            <a:off x="1865313" y="1479550"/>
            <a:ext cx="20656550" cy="838200"/>
          </a:xfrm>
          <a:prstGeom prst="rect">
            <a:avLst/>
          </a:prstGeom>
        </p:spPr>
        <p:txBody>
          <a:bodyPr lIns="217490" tIns="108745" rIns="217490" bIns="108745">
            <a:prstTxWarp prst="textNoShape">
              <a:avLst/>
            </a:prstTxWarp>
            <a:normAutofit/>
          </a:bodyPr>
          <a:lstStyle/>
          <a:p>
            <a:pPr algn="ctr">
              <a:lnSpc>
                <a:spcPct val="120000"/>
              </a:lnSpc>
              <a:spcBef>
                <a:spcPct val="20000"/>
              </a:spcBef>
              <a:buFont typeface="Arial" pitchFamily="1" charset="0"/>
              <a:buNone/>
              <a:defRPr/>
            </a:pPr>
            <a:endParaRPr lang="en-US" sz="3100">
              <a:solidFill>
                <a:schemeClr val="tx2"/>
              </a:solidFill>
              <a:latin typeface="Open Sans Light" pitchFamily="1" charset="0"/>
              <a:ea typeface="Open Sans Light" pitchFamily="1" charset="0"/>
              <a:cs typeface="Open Sans Light" pitchFamily="1" charset="0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1829038" y="567771"/>
            <a:ext cx="20729099" cy="1133518"/>
          </a:xfrm>
        </p:spPr>
        <p:txBody>
          <a:bodyPr>
            <a:noAutofit/>
          </a:bodyPr>
          <a:lstStyle/>
          <a:p>
            <a:endParaRPr lang="en-US" dirty="0"/>
          </a:p>
        </p:txBody>
      </p:sp>
      <p:sp>
        <p:nvSpPr>
          <p:cNvPr id="15" name="Subtitle 2"/>
          <p:cNvSpPr>
            <a:spLocks noGrp="1"/>
          </p:cNvSpPr>
          <p:nvPr>
            <p:ph type="subTitle" idx="1"/>
          </p:nvPr>
        </p:nvSpPr>
        <p:spPr>
          <a:xfrm>
            <a:off x="1852918" y="1433050"/>
            <a:ext cx="20655938" cy="1075881"/>
          </a:xfrm>
        </p:spPr>
        <p:txBody>
          <a:bodyPr>
            <a:noAutofit/>
          </a:bodyPr>
          <a:lstStyle>
            <a:lvl1pPr>
              <a:defRPr sz="3100"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23561675" y="13023110"/>
            <a:ext cx="825500" cy="67670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A2843C-2986-7E4A-B904-CC8A752B5376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S No Col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/>
          <p:cNvSpPr txBox="1">
            <a:spLocks/>
          </p:cNvSpPr>
          <p:nvPr userDrawn="1"/>
        </p:nvSpPr>
        <p:spPr>
          <a:xfrm>
            <a:off x="1865313" y="1479550"/>
            <a:ext cx="20656550" cy="838200"/>
          </a:xfrm>
          <a:prstGeom prst="rect">
            <a:avLst/>
          </a:prstGeom>
        </p:spPr>
        <p:txBody>
          <a:bodyPr lIns="217490" tIns="108745" rIns="217490" bIns="108745">
            <a:prstTxWarp prst="textNoShape">
              <a:avLst/>
            </a:prstTxWarp>
            <a:normAutofit/>
          </a:bodyPr>
          <a:lstStyle/>
          <a:p>
            <a:pPr algn="ctr">
              <a:lnSpc>
                <a:spcPct val="120000"/>
              </a:lnSpc>
              <a:spcBef>
                <a:spcPct val="20000"/>
              </a:spcBef>
              <a:buFont typeface="Arial" pitchFamily="1" charset="0"/>
              <a:buNone/>
              <a:defRPr/>
            </a:pPr>
            <a:endParaRPr lang="en-US" sz="3100">
              <a:solidFill>
                <a:schemeClr val="tx2"/>
              </a:solidFill>
              <a:latin typeface="Open Sans Light" pitchFamily="1" charset="0"/>
              <a:ea typeface="Open Sans Light" pitchFamily="1" charset="0"/>
              <a:cs typeface="Open Sans Light" pitchFamily="1" charset="0"/>
            </a:endParaRPr>
          </a:p>
        </p:txBody>
      </p:sp>
      <p:sp>
        <p:nvSpPr>
          <p:cNvPr id="5" name="Subtitle 2"/>
          <p:cNvSpPr txBox="1">
            <a:spLocks/>
          </p:cNvSpPr>
          <p:nvPr userDrawn="1"/>
        </p:nvSpPr>
        <p:spPr>
          <a:xfrm>
            <a:off x="1865313" y="1479550"/>
            <a:ext cx="20656550" cy="838200"/>
          </a:xfrm>
          <a:prstGeom prst="rect">
            <a:avLst/>
          </a:prstGeom>
        </p:spPr>
        <p:txBody>
          <a:bodyPr lIns="217490" tIns="108745" rIns="217490" bIns="108745">
            <a:prstTxWarp prst="textNoShape">
              <a:avLst/>
            </a:prstTxWarp>
            <a:normAutofit/>
          </a:bodyPr>
          <a:lstStyle/>
          <a:p>
            <a:pPr algn="ctr">
              <a:lnSpc>
                <a:spcPct val="120000"/>
              </a:lnSpc>
              <a:spcBef>
                <a:spcPct val="20000"/>
              </a:spcBef>
              <a:buFont typeface="Arial" pitchFamily="1" charset="0"/>
              <a:buNone/>
              <a:defRPr/>
            </a:pPr>
            <a:endParaRPr lang="en-US" sz="3100">
              <a:solidFill>
                <a:schemeClr val="tx2"/>
              </a:solidFill>
              <a:latin typeface="Open Sans Light" pitchFamily="1" charset="0"/>
              <a:ea typeface="Open Sans Light" pitchFamily="1" charset="0"/>
              <a:cs typeface="Open Sans Light" pitchFamily="1" charset="0"/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0" y="12409488"/>
            <a:ext cx="24387175" cy="13065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Open Sans Light" pitchFamily="1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1829038" y="567771"/>
            <a:ext cx="20729099" cy="1133518"/>
          </a:xfrm>
        </p:spPr>
        <p:txBody>
          <a:bodyPr>
            <a:noAutofit/>
          </a:bodyPr>
          <a:lstStyle/>
          <a:p>
            <a:endParaRPr lang="en-US" dirty="0"/>
          </a:p>
        </p:txBody>
      </p:sp>
      <p:sp>
        <p:nvSpPr>
          <p:cNvPr id="15" name="Subtitle 2"/>
          <p:cNvSpPr>
            <a:spLocks noGrp="1"/>
          </p:cNvSpPr>
          <p:nvPr>
            <p:ph type="subTitle" idx="1"/>
          </p:nvPr>
        </p:nvSpPr>
        <p:spPr>
          <a:xfrm>
            <a:off x="1852918" y="1433050"/>
            <a:ext cx="20655938" cy="1075881"/>
          </a:xfrm>
        </p:spPr>
        <p:txBody>
          <a:bodyPr>
            <a:noAutofit/>
          </a:bodyPr>
          <a:lstStyle>
            <a:lvl1pPr>
              <a:defRPr sz="3100"/>
            </a:lvl1pPr>
          </a:lstStyle>
          <a:p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23561675" y="13023110"/>
            <a:ext cx="825500" cy="67670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6A16DF-10F9-7F47-8163-BF29F93C87BC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Phon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/>
          <p:cNvSpPr txBox="1">
            <a:spLocks/>
          </p:cNvSpPr>
          <p:nvPr userDrawn="1"/>
        </p:nvSpPr>
        <p:spPr>
          <a:xfrm>
            <a:off x="1865313" y="1479550"/>
            <a:ext cx="20656550" cy="838200"/>
          </a:xfrm>
          <a:prstGeom prst="rect">
            <a:avLst/>
          </a:prstGeom>
        </p:spPr>
        <p:txBody>
          <a:bodyPr lIns="217490" tIns="108745" rIns="217490" bIns="108745">
            <a:prstTxWarp prst="textNoShape">
              <a:avLst/>
            </a:prstTxWarp>
            <a:normAutofit/>
          </a:bodyPr>
          <a:lstStyle/>
          <a:p>
            <a:pPr algn="ctr">
              <a:lnSpc>
                <a:spcPct val="120000"/>
              </a:lnSpc>
              <a:spcBef>
                <a:spcPct val="20000"/>
              </a:spcBef>
              <a:buFont typeface="Arial" pitchFamily="1" charset="0"/>
              <a:buNone/>
              <a:defRPr/>
            </a:pPr>
            <a:endParaRPr lang="en-US" sz="3100">
              <a:solidFill>
                <a:schemeClr val="tx2"/>
              </a:solidFill>
              <a:latin typeface="Open Sans Light" pitchFamily="1" charset="0"/>
              <a:ea typeface="Open Sans Light" pitchFamily="1" charset="0"/>
              <a:cs typeface="Open Sans Light" pitchFamily="1" charset="0"/>
            </a:endParaRPr>
          </a:p>
        </p:txBody>
      </p:sp>
      <p:sp>
        <p:nvSpPr>
          <p:cNvPr id="5" name="Subtitle 2"/>
          <p:cNvSpPr txBox="1">
            <a:spLocks/>
          </p:cNvSpPr>
          <p:nvPr userDrawn="1"/>
        </p:nvSpPr>
        <p:spPr>
          <a:xfrm>
            <a:off x="1865313" y="1479550"/>
            <a:ext cx="20656550" cy="838200"/>
          </a:xfrm>
          <a:prstGeom prst="rect">
            <a:avLst/>
          </a:prstGeom>
        </p:spPr>
        <p:txBody>
          <a:bodyPr lIns="217490" tIns="108745" rIns="217490" bIns="108745">
            <a:prstTxWarp prst="textNoShape">
              <a:avLst/>
            </a:prstTxWarp>
            <a:normAutofit/>
          </a:bodyPr>
          <a:lstStyle/>
          <a:p>
            <a:pPr algn="ctr">
              <a:lnSpc>
                <a:spcPct val="120000"/>
              </a:lnSpc>
              <a:spcBef>
                <a:spcPct val="20000"/>
              </a:spcBef>
              <a:buFont typeface="Arial" pitchFamily="1" charset="0"/>
              <a:buNone/>
              <a:defRPr/>
            </a:pPr>
            <a:endParaRPr lang="en-US" sz="3100">
              <a:solidFill>
                <a:schemeClr val="tx2"/>
              </a:solidFill>
              <a:latin typeface="Open Sans Light" pitchFamily="1" charset="0"/>
              <a:ea typeface="Open Sans Light" pitchFamily="1" charset="0"/>
              <a:cs typeface="Open Sans Light" pitchFamily="1" charset="0"/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0" y="12409488"/>
            <a:ext cx="24387175" cy="13065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Open Sans Light" pitchFamily="1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1865312" y="2641600"/>
            <a:ext cx="4891087" cy="8658794"/>
          </a:xfrm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2066139" y="549275"/>
            <a:ext cx="20254898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217490" tIns="108745" rIns="217490" bIns="10874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219200" y="3200400"/>
            <a:ext cx="21948775" cy="905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217490" tIns="108745" rIns="217490" bIns="10874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3426981" y="12830670"/>
            <a:ext cx="825500" cy="676705"/>
          </a:xfrm>
          <a:prstGeom prst="rect">
            <a:avLst/>
          </a:prstGeom>
          <a:noFill/>
        </p:spPr>
        <p:txBody>
          <a:bodyPr vert="horz" wrap="square" lIns="0" tIns="182680" rIns="0" bIns="182680" numCol="1" anchor="ctr" anchorCtr="0" compatLnSpc="1">
            <a:prstTxWarp prst="textNoShape">
              <a:avLst/>
            </a:prstTxWarp>
            <a:spAutoFit/>
          </a:bodyPr>
          <a:lstStyle>
            <a:lvl1pPr algn="ctr">
              <a:defRPr sz="2000">
                <a:solidFill>
                  <a:schemeClr val="tx1"/>
                </a:solidFill>
                <a:latin typeface="Open Sans" pitchFamily="1" charset="0"/>
                <a:ea typeface="Open Sans" pitchFamily="1" charset="0"/>
                <a:cs typeface="Open Sans" pitchFamily="1" charset="0"/>
              </a:defRPr>
            </a:lvl1pPr>
          </a:lstStyle>
          <a:p>
            <a:pPr>
              <a:defRPr/>
            </a:pPr>
            <a:fld id="{F503DA0F-7905-FB4F-8240-018422A0E329}" type="slidenum">
              <a:rPr lang="en-US" smtClean="0"/>
              <a:pPr>
                <a:defRPr/>
              </a:pPr>
              <a:t>‹Nº›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5" r:id="rId15"/>
  </p:sldLayoutIdLst>
  <p:transition spd="med">
    <p:fade/>
  </p:transition>
  <p:hf hdr="0" ftr="0" dt="0"/>
  <p:txStyles>
    <p:titleStyle>
      <a:lvl1pPr algn="ctr" defTabSz="1087438" rtl="0" eaLnBrk="0" fontAlgn="base" hangingPunct="0">
        <a:spcBef>
          <a:spcPct val="0"/>
        </a:spcBef>
        <a:spcAft>
          <a:spcPct val="0"/>
        </a:spcAft>
        <a:defRPr sz="6000" kern="1200">
          <a:solidFill>
            <a:srgbClr val="F2002D"/>
          </a:solidFill>
          <a:latin typeface="Beatrice Semibold"/>
          <a:ea typeface="ＭＳ Ｐゴシック" charset="-128"/>
          <a:cs typeface="Beatrice Semibold"/>
        </a:defRPr>
      </a:lvl1pPr>
      <a:lvl2pPr algn="ctr" defTabSz="1087438" rtl="0" eaLnBrk="0" fontAlgn="base" hangingPunct="0">
        <a:spcBef>
          <a:spcPct val="0"/>
        </a:spcBef>
        <a:spcAft>
          <a:spcPct val="0"/>
        </a:spcAft>
        <a:defRPr sz="6000">
          <a:solidFill>
            <a:srgbClr val="E23546"/>
          </a:solidFill>
          <a:latin typeface="Beatrice Semibold" pitchFamily="1" charset="0"/>
          <a:ea typeface="ＭＳ Ｐゴシック" charset="-128"/>
        </a:defRPr>
      </a:lvl2pPr>
      <a:lvl3pPr algn="ctr" defTabSz="1087438" rtl="0" eaLnBrk="0" fontAlgn="base" hangingPunct="0">
        <a:spcBef>
          <a:spcPct val="0"/>
        </a:spcBef>
        <a:spcAft>
          <a:spcPct val="0"/>
        </a:spcAft>
        <a:defRPr sz="6000">
          <a:solidFill>
            <a:srgbClr val="E23546"/>
          </a:solidFill>
          <a:latin typeface="Beatrice Semibold" pitchFamily="1" charset="0"/>
          <a:ea typeface="ＭＳ Ｐゴシック" charset="-128"/>
        </a:defRPr>
      </a:lvl3pPr>
      <a:lvl4pPr algn="ctr" defTabSz="1087438" rtl="0" eaLnBrk="0" fontAlgn="base" hangingPunct="0">
        <a:spcBef>
          <a:spcPct val="0"/>
        </a:spcBef>
        <a:spcAft>
          <a:spcPct val="0"/>
        </a:spcAft>
        <a:defRPr sz="6000">
          <a:solidFill>
            <a:srgbClr val="E23546"/>
          </a:solidFill>
          <a:latin typeface="Beatrice Semibold" pitchFamily="1" charset="0"/>
          <a:ea typeface="ＭＳ Ｐゴシック" charset="-128"/>
        </a:defRPr>
      </a:lvl4pPr>
      <a:lvl5pPr algn="ctr" defTabSz="1087438" rtl="0" eaLnBrk="0" fontAlgn="base" hangingPunct="0">
        <a:spcBef>
          <a:spcPct val="0"/>
        </a:spcBef>
        <a:spcAft>
          <a:spcPct val="0"/>
        </a:spcAft>
        <a:defRPr sz="6000">
          <a:solidFill>
            <a:srgbClr val="E23546"/>
          </a:solidFill>
          <a:latin typeface="Beatrice Semibold" pitchFamily="1" charset="0"/>
          <a:ea typeface="ＭＳ Ｐゴシック" charset="-128"/>
        </a:defRPr>
      </a:lvl5pPr>
      <a:lvl6pPr marL="457200" algn="ctr" defTabSz="1087438" rtl="0" fontAlgn="base">
        <a:spcBef>
          <a:spcPct val="0"/>
        </a:spcBef>
        <a:spcAft>
          <a:spcPct val="0"/>
        </a:spcAft>
        <a:defRPr sz="6000">
          <a:solidFill>
            <a:schemeClr val="bg2"/>
          </a:solidFill>
          <a:latin typeface="Open Sans" pitchFamily="1" charset="0"/>
          <a:ea typeface="ＭＳ Ｐゴシック" charset="-128"/>
        </a:defRPr>
      </a:lvl6pPr>
      <a:lvl7pPr marL="914400" algn="ctr" defTabSz="1087438" rtl="0" fontAlgn="base">
        <a:spcBef>
          <a:spcPct val="0"/>
        </a:spcBef>
        <a:spcAft>
          <a:spcPct val="0"/>
        </a:spcAft>
        <a:defRPr sz="6000">
          <a:solidFill>
            <a:schemeClr val="bg2"/>
          </a:solidFill>
          <a:latin typeface="Open Sans" pitchFamily="1" charset="0"/>
          <a:ea typeface="ＭＳ Ｐゴシック" charset="-128"/>
        </a:defRPr>
      </a:lvl7pPr>
      <a:lvl8pPr marL="1371600" algn="ctr" defTabSz="1087438" rtl="0" fontAlgn="base">
        <a:spcBef>
          <a:spcPct val="0"/>
        </a:spcBef>
        <a:spcAft>
          <a:spcPct val="0"/>
        </a:spcAft>
        <a:defRPr sz="6000">
          <a:solidFill>
            <a:schemeClr val="bg2"/>
          </a:solidFill>
          <a:latin typeface="Open Sans" pitchFamily="1" charset="0"/>
          <a:ea typeface="ＭＳ Ｐゴシック" charset="-128"/>
        </a:defRPr>
      </a:lvl8pPr>
      <a:lvl9pPr marL="1828800" algn="ctr" defTabSz="1087438" rtl="0" fontAlgn="base">
        <a:spcBef>
          <a:spcPct val="0"/>
        </a:spcBef>
        <a:spcAft>
          <a:spcPct val="0"/>
        </a:spcAft>
        <a:defRPr sz="6000">
          <a:solidFill>
            <a:schemeClr val="bg2"/>
          </a:solidFill>
          <a:latin typeface="Open Sans" pitchFamily="1" charset="0"/>
          <a:ea typeface="ＭＳ Ｐゴシック" charset="-128"/>
        </a:defRPr>
      </a:lvl9pPr>
    </p:titleStyle>
    <p:bodyStyle>
      <a:lvl1pPr marL="342900" indent="-342900" algn="ctr" defTabSz="1087438" rtl="0" eaLnBrk="0" fontAlgn="base" hangingPunct="0">
        <a:lnSpc>
          <a:spcPct val="130000"/>
        </a:lnSpc>
        <a:spcBef>
          <a:spcPct val="20000"/>
        </a:spcBef>
        <a:spcAft>
          <a:spcPct val="0"/>
        </a:spcAft>
        <a:buFont typeface="Arial" pitchFamily="1" charset="0"/>
        <a:buChar char="•"/>
        <a:defRPr sz="2400" b="0" i="0" kern="1200">
          <a:solidFill>
            <a:schemeClr val="tx1"/>
          </a:solidFill>
          <a:latin typeface="Montserrat Light"/>
          <a:ea typeface="ＭＳ Ｐゴシック" charset="-128"/>
          <a:cs typeface="Montserrat Light"/>
        </a:defRPr>
      </a:lvl1pPr>
      <a:lvl2pPr marL="1087438" indent="-630238" algn="ctr" defTabSz="1087438" rtl="0" eaLnBrk="0" fontAlgn="base" hangingPunct="0">
        <a:lnSpc>
          <a:spcPct val="130000"/>
        </a:lnSpc>
        <a:spcBef>
          <a:spcPct val="20000"/>
        </a:spcBef>
        <a:spcAft>
          <a:spcPct val="0"/>
        </a:spcAft>
        <a:buFont typeface="Arial" pitchFamily="1" charset="0"/>
        <a:buChar char="–"/>
        <a:defRPr sz="3100" kern="1200">
          <a:solidFill>
            <a:schemeClr val="tx2"/>
          </a:solidFill>
          <a:latin typeface="Open Sans"/>
          <a:ea typeface="Open Sans" pitchFamily="1" charset="0"/>
          <a:cs typeface="Open Sans"/>
        </a:defRPr>
      </a:lvl2pPr>
      <a:lvl3pPr marL="2174875" indent="-1260475" algn="ctr" defTabSz="1087438" rtl="0" eaLnBrk="0" fontAlgn="base" hangingPunct="0">
        <a:lnSpc>
          <a:spcPct val="130000"/>
        </a:lnSpc>
        <a:spcBef>
          <a:spcPct val="20000"/>
        </a:spcBef>
        <a:spcAft>
          <a:spcPct val="0"/>
        </a:spcAft>
        <a:buFont typeface="Arial" pitchFamily="1" charset="0"/>
        <a:buChar char="•"/>
        <a:defRPr sz="3100" kern="1200">
          <a:solidFill>
            <a:schemeClr val="tx2"/>
          </a:solidFill>
          <a:latin typeface="Open Sans"/>
          <a:ea typeface="Open Sans" pitchFamily="1" charset="0"/>
          <a:cs typeface="Open Sans"/>
        </a:defRPr>
      </a:lvl3pPr>
      <a:lvl4pPr marL="3262313" indent="-1890713" algn="ctr" defTabSz="1087438" rtl="0" eaLnBrk="0" fontAlgn="base" hangingPunct="0">
        <a:lnSpc>
          <a:spcPct val="130000"/>
        </a:lnSpc>
        <a:spcBef>
          <a:spcPct val="20000"/>
        </a:spcBef>
        <a:spcAft>
          <a:spcPct val="0"/>
        </a:spcAft>
        <a:buFont typeface="Arial" pitchFamily="1" charset="0"/>
        <a:buChar char="–"/>
        <a:defRPr sz="3100" kern="1200">
          <a:solidFill>
            <a:schemeClr val="tx2"/>
          </a:solidFill>
          <a:latin typeface="Open Sans"/>
          <a:ea typeface="Open Sans" pitchFamily="1" charset="0"/>
          <a:cs typeface="Open Sans"/>
        </a:defRPr>
      </a:lvl4pPr>
      <a:lvl5pPr marL="4349750" indent="-2520950" algn="ctr" defTabSz="1087438" rtl="0" eaLnBrk="0" fontAlgn="base" hangingPunct="0">
        <a:lnSpc>
          <a:spcPct val="130000"/>
        </a:lnSpc>
        <a:spcBef>
          <a:spcPct val="20000"/>
        </a:spcBef>
        <a:spcAft>
          <a:spcPct val="0"/>
        </a:spcAft>
        <a:buFont typeface="Arial" pitchFamily="1" charset="0"/>
        <a:buChar char="»"/>
        <a:defRPr sz="3100" kern="1200">
          <a:solidFill>
            <a:schemeClr val="tx2"/>
          </a:solidFill>
          <a:latin typeface="Open Sans"/>
          <a:ea typeface="Open Sans" pitchFamily="1" charset="0"/>
          <a:cs typeface="Open Sans"/>
        </a:defRPr>
      </a:lvl5pPr>
      <a:lvl6pPr marL="5980947" indent="-543724" algn="l" defTabSz="1087444" rtl="0" eaLnBrk="1" latinLnBrk="0" hangingPunct="1">
        <a:spcBef>
          <a:spcPct val="20000"/>
        </a:spcBef>
        <a:buFont typeface="Arial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6pPr>
      <a:lvl7pPr marL="7068393" indent="-543724" algn="l" defTabSz="1087444" rtl="0" eaLnBrk="1" latinLnBrk="0" hangingPunct="1">
        <a:spcBef>
          <a:spcPct val="20000"/>
        </a:spcBef>
        <a:buFont typeface="Arial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7pPr>
      <a:lvl8pPr marL="8155841" indent="-543724" algn="l" defTabSz="1087444" rtl="0" eaLnBrk="1" latinLnBrk="0" hangingPunct="1">
        <a:spcBef>
          <a:spcPct val="20000"/>
        </a:spcBef>
        <a:buFont typeface="Arial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8pPr>
      <a:lvl9pPr marL="9243285" indent="-543724" algn="l" defTabSz="1087444" rtl="0" eaLnBrk="1" latinLnBrk="0" hangingPunct="1">
        <a:spcBef>
          <a:spcPct val="20000"/>
        </a:spcBef>
        <a:buFont typeface="Arial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7444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1087444" algn="l" defTabSz="1087444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2pPr>
      <a:lvl3pPr marL="2174887" algn="l" defTabSz="1087444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3pPr>
      <a:lvl4pPr marL="3262338" algn="l" defTabSz="1087444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4pPr>
      <a:lvl5pPr marL="4349779" algn="l" defTabSz="1087444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5pPr>
      <a:lvl6pPr marL="5437225" algn="l" defTabSz="1087444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6pPr>
      <a:lvl7pPr marL="6524671" algn="l" defTabSz="1087444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7pPr>
      <a:lvl8pPr marL="7612115" algn="l" defTabSz="1087444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8pPr>
      <a:lvl9pPr marL="8699558" algn="l" defTabSz="1087444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7.xml"/><Relationship Id="rId3" Type="http://schemas.openxmlformats.org/officeDocument/2006/relationships/image" Target="../media/image11.emf"/><Relationship Id="rId7" Type="http://schemas.openxmlformats.org/officeDocument/2006/relationships/diagramColors" Target="../diagrams/colors7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7.xml"/><Relationship Id="rId5" Type="http://schemas.openxmlformats.org/officeDocument/2006/relationships/diagramLayout" Target="../diagrams/layout7.xml"/><Relationship Id="rId4" Type="http://schemas.openxmlformats.org/officeDocument/2006/relationships/diagramData" Target="../diagrams/data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emf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5.emf"/><Relationship Id="rId7" Type="http://schemas.openxmlformats.org/officeDocument/2006/relationships/diagramColors" Target="../diagrams/colors3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9.emf"/><Relationship Id="rId7" Type="http://schemas.openxmlformats.org/officeDocument/2006/relationships/diagramColors" Target="../diagrams/colors4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3" Type="http://schemas.openxmlformats.org/officeDocument/2006/relationships/image" Target="../media/image10.emf"/><Relationship Id="rId7" Type="http://schemas.openxmlformats.org/officeDocument/2006/relationships/diagramColors" Target="../diagrams/colors6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6.xml"/><Relationship Id="rId5" Type="http://schemas.openxmlformats.org/officeDocument/2006/relationships/diagramLayout" Target="../diagrams/layout6.xml"/><Relationship Id="rId4" Type="http://schemas.openxmlformats.org/officeDocument/2006/relationships/diagramData" Target="../diagrams/data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/>
      </p:sp>
      <p:pic>
        <p:nvPicPr>
          <p:cNvPr id="11" name="Picture Placeholder 4" descr="shutterstock_705817585.jpg"/>
          <p:cNvPicPr>
            <a:picLocks noChangeAspect="1"/>
          </p:cNvPicPr>
          <p:nvPr/>
        </p:nvPicPr>
        <p:blipFill>
          <a:blip r:embed="rId2"/>
          <a:srcRect t="7821" b="7821"/>
          <a:stretch>
            <a:fillRect/>
          </a:stretch>
        </p:blipFill>
        <p:spPr bwMode="auto">
          <a:xfrm>
            <a:off x="0" y="0"/>
            <a:ext cx="24387175" cy="137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11"/>
          <p:cNvSpPr/>
          <p:nvPr/>
        </p:nvSpPr>
        <p:spPr>
          <a:xfrm>
            <a:off x="0" y="9814325"/>
            <a:ext cx="24387175" cy="3901675"/>
          </a:xfrm>
          <a:prstGeom prst="rect">
            <a:avLst/>
          </a:prstGeom>
          <a:solidFill>
            <a:srgbClr val="F200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br>
              <a:rPr lang="es-ES" dirty="0"/>
            </a:br>
            <a:endParaRPr lang="en-US" dirty="0">
              <a:latin typeface="Open Sans Light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 bwMode="auto">
          <a:xfrm>
            <a:off x="3662363" y="4009231"/>
            <a:ext cx="17132300" cy="2430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12" rIns="91425" bIns="45712">
            <a:prstTxWarp prst="textNoShape">
              <a:avLst/>
            </a:prstTxWarp>
          </a:bodyPr>
          <a:lstStyle/>
          <a:p>
            <a:pPr algn="ctr">
              <a:lnSpc>
                <a:spcPct val="90000"/>
              </a:lnSpc>
              <a:tabLst>
                <a:tab pos="4983163" algn="l"/>
              </a:tabLst>
            </a:pPr>
            <a:r>
              <a:rPr lang="en-US" sz="11500" b="1" dirty="0" err="1">
                <a:solidFill>
                  <a:srgbClr val="F2002D"/>
                </a:solidFill>
                <a:latin typeface="Beatrice" pitchFamily="1" charset="0"/>
                <a:ea typeface="Beatrice" pitchFamily="1" charset="0"/>
                <a:cs typeface="Beatrice" pitchFamily="1" charset="0"/>
              </a:rPr>
              <a:t>Supuesto</a:t>
            </a:r>
            <a:r>
              <a:rPr lang="en-US" sz="11500" b="1" dirty="0">
                <a:solidFill>
                  <a:srgbClr val="F2002D"/>
                </a:solidFill>
                <a:latin typeface="Beatrice" pitchFamily="1" charset="0"/>
                <a:ea typeface="Beatrice" pitchFamily="1" charset="0"/>
                <a:cs typeface="Beatrice" pitchFamily="1" charset="0"/>
              </a:rPr>
              <a:t> KUMU</a:t>
            </a:r>
            <a:endParaRPr lang="en-US" sz="5400" dirty="0">
              <a:solidFill>
                <a:schemeClr val="bg1"/>
              </a:solidFill>
              <a:latin typeface="Beatrice" pitchFamily="1" charset="0"/>
              <a:ea typeface="Beatrice" pitchFamily="1" charset="0"/>
              <a:cs typeface="Beatrice" pitchFamily="1" charset="0"/>
            </a:endParaRPr>
          </a:p>
          <a:p>
            <a:pPr algn="ctr">
              <a:lnSpc>
                <a:spcPct val="90000"/>
              </a:lnSpc>
              <a:tabLst>
                <a:tab pos="4983163" algn="l"/>
              </a:tabLst>
            </a:pPr>
            <a:endParaRPr lang="en-US" sz="7200" b="1" dirty="0">
              <a:solidFill>
                <a:srgbClr val="F2002D"/>
              </a:solidFill>
              <a:latin typeface="Beatrice" pitchFamily="1" charset="0"/>
              <a:ea typeface="Beatrice" pitchFamily="1" charset="0"/>
              <a:cs typeface="Beatrice" pitchFamily="1" charset="0"/>
            </a:endParaRPr>
          </a:p>
        </p:txBody>
      </p:sp>
      <p:sp>
        <p:nvSpPr>
          <p:cNvPr id="7" name="Rectángulo: esquinas redondeadas 6">
            <a:extLst>
              <a:ext uri="{FF2B5EF4-FFF2-40B4-BE49-F238E27FC236}">
                <a16:creationId xmlns:a16="http://schemas.microsoft.com/office/drawing/2014/main" id="{155B2561-8807-4FBC-B01B-7671EB934561}"/>
              </a:ext>
            </a:extLst>
          </p:cNvPr>
          <p:cNvSpPr/>
          <p:nvPr/>
        </p:nvSpPr>
        <p:spPr>
          <a:xfrm>
            <a:off x="947299" y="10501524"/>
            <a:ext cx="5082026" cy="1328525"/>
          </a:xfrm>
          <a:prstGeom prst="roundRect">
            <a:avLst/>
          </a:prstGeom>
          <a:solidFill>
            <a:srgbClr val="28157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400" dirty="0"/>
              <a:t>@tuaulamiaula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12777866"/>
            <a:ext cx="24387174" cy="94119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 Sans Light"/>
            </a:endParaRPr>
          </a:p>
        </p:txBody>
      </p:sp>
      <p:pic>
        <p:nvPicPr>
          <p:cNvPr id="8" name="Picture 7" descr="LLAVE-MAESTRA-IDENTIDAD-LOGO-RGB@2x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48154" y="273020"/>
            <a:ext cx="1417249" cy="1417249"/>
          </a:xfrm>
          <a:prstGeom prst="rect">
            <a:avLst/>
          </a:prstGeom>
        </p:spPr>
      </p:pic>
      <p:sp>
        <p:nvSpPr>
          <p:cNvPr id="9" name="Text Placeholder 2"/>
          <p:cNvSpPr txBox="1">
            <a:spLocks/>
          </p:cNvSpPr>
          <p:nvPr/>
        </p:nvSpPr>
        <p:spPr bwMode="auto">
          <a:xfrm>
            <a:off x="718622" y="12836034"/>
            <a:ext cx="21621658" cy="6328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217490" tIns="108745" rIns="217490" bIns="108745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1087438" rtl="0" eaLnBrk="0" fontAlgn="base" latinLnBrk="0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1" charset="0"/>
              <a:buNone/>
              <a:tabLst/>
              <a:defRPr/>
            </a:pPr>
            <a:r>
              <a:rPr kumimoji="0" lang="en-US" sz="2400" b="1" i="0" u="none" strike="noStrike" kern="1200" cap="all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eatrice"/>
                <a:ea typeface="ＭＳ Ｐゴシック" charset="-128"/>
                <a:cs typeface="Beatrice"/>
              </a:rPr>
              <a:t>GUION SUPUESTO PRÁCTICO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0"/>
          </p:nvPr>
        </p:nvSpPr>
        <p:spPr bwMode="auto">
          <a:xfrm>
            <a:off x="23561675" y="12888402"/>
            <a:ext cx="825500" cy="676705"/>
          </a:xfrm>
          <a:ln>
            <a:miter lim="800000"/>
            <a:headEnd/>
            <a:tailEnd/>
          </a:ln>
        </p:spPr>
        <p:txBody>
          <a:bodyPr/>
          <a:lstStyle/>
          <a:p>
            <a:fld id="{48EAB25D-5004-2346-A083-D69DD72D8713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6" name="Oval 37">
            <a:extLst>
              <a:ext uri="{FF2B5EF4-FFF2-40B4-BE49-F238E27FC236}">
                <a16:creationId xmlns:a16="http://schemas.microsoft.com/office/drawing/2014/main" id="{D76A90E3-A03B-4608-8F4F-ABB407283785}"/>
              </a:ext>
            </a:extLst>
          </p:cNvPr>
          <p:cNvSpPr/>
          <p:nvPr/>
        </p:nvSpPr>
        <p:spPr>
          <a:xfrm>
            <a:off x="1147247" y="981644"/>
            <a:ext cx="3635375" cy="3633787"/>
          </a:xfrm>
          <a:prstGeom prst="ellipse">
            <a:avLst/>
          </a:prstGeom>
          <a:solidFill>
            <a:srgbClr val="F2002D">
              <a:alpha val="7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43852" tIns="121926" rIns="243852" bIns="121926"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Open Sans Light" pitchFamily="1" charset="0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11" name="Picture 57" descr="e-learning-13.emf">
            <a:extLst>
              <a:ext uri="{FF2B5EF4-FFF2-40B4-BE49-F238E27FC236}">
                <a16:creationId xmlns:a16="http://schemas.microsoft.com/office/drawing/2014/main" id="{A7C11DEA-403B-4F22-8DE4-C12491CF3AF4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bg1"/>
              <a:srgbClr val="FFF1C1"/>
            </a:duotone>
          </a:blip>
          <a:stretch>
            <a:fillRect/>
          </a:stretch>
        </p:blipFill>
        <p:spPr>
          <a:xfrm>
            <a:off x="2423761" y="2288224"/>
            <a:ext cx="1080683" cy="1080000"/>
          </a:xfrm>
          <a:prstGeom prst="rect">
            <a:avLst/>
          </a:prstGeom>
        </p:spPr>
      </p:pic>
      <p:sp>
        <p:nvSpPr>
          <p:cNvPr id="12" name="Title 20">
            <a:extLst>
              <a:ext uri="{FF2B5EF4-FFF2-40B4-BE49-F238E27FC236}">
                <a16:creationId xmlns:a16="http://schemas.microsoft.com/office/drawing/2014/main" id="{80668DC6-BE00-449B-927B-A320FE9954F0}"/>
              </a:ext>
            </a:extLst>
          </p:cNvPr>
          <p:cNvSpPr txBox="1">
            <a:spLocks/>
          </p:cNvSpPr>
          <p:nvPr/>
        </p:nvSpPr>
        <p:spPr bwMode="auto">
          <a:xfrm>
            <a:off x="1147247" y="4941176"/>
            <a:ext cx="3633713" cy="600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tIns="0">
            <a:prstTxWarp prst="textNoShape">
              <a:avLst/>
            </a:prstTxWarp>
            <a:spAutoFit/>
          </a:bodyPr>
          <a:lstStyle/>
          <a:p>
            <a:pPr algn="ctr" defTabSz="457200"/>
            <a:r>
              <a:rPr lang="en-US" sz="3600" b="1" dirty="0">
                <a:solidFill>
                  <a:srgbClr val="000000"/>
                </a:solidFill>
                <a:latin typeface="Beatrice"/>
                <a:ea typeface="Open Sans Light" pitchFamily="1" charset="0"/>
                <a:cs typeface="Beatrice"/>
              </a:rPr>
              <a:t>5.Revision 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4805BC59-6ED6-40F6-9389-190EDB5AFB2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22848344"/>
              </p:ext>
            </p:extLst>
          </p:nvPr>
        </p:nvGraphicFramePr>
        <p:xfrm>
          <a:off x="4782623" y="1131001"/>
          <a:ext cx="17180792" cy="112957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402933886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1" y="12777866"/>
            <a:ext cx="24387174" cy="94119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 Sans Light"/>
            </a:endParaRPr>
          </a:p>
        </p:txBody>
      </p:sp>
      <p:pic>
        <p:nvPicPr>
          <p:cNvPr id="16" name="Picture 15" descr="LLAVE-MAESTRA-IDENTIDAD-LOGO-RGB@2x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48154" y="273020"/>
            <a:ext cx="1417249" cy="1417249"/>
          </a:xfrm>
          <a:prstGeom prst="rect">
            <a:avLst/>
          </a:prstGeom>
        </p:spPr>
      </p:pic>
      <p:sp>
        <p:nvSpPr>
          <p:cNvPr id="17" name="Text Placeholder 2"/>
          <p:cNvSpPr txBox="1">
            <a:spLocks/>
          </p:cNvSpPr>
          <p:nvPr/>
        </p:nvSpPr>
        <p:spPr bwMode="auto">
          <a:xfrm>
            <a:off x="238216" y="12836034"/>
            <a:ext cx="21621658" cy="6328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217490" tIns="108745" rIns="217490" bIns="108745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1087438" rtl="0" eaLnBrk="0" fontAlgn="base" latinLnBrk="0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1" charset="0"/>
              <a:buNone/>
              <a:tabLst/>
              <a:defRPr/>
            </a:pPr>
            <a:r>
              <a:rPr kumimoji="0" lang="en-US" sz="2400" b="1" i="0" u="none" strike="noStrike" kern="1200" cap="all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eatrice"/>
                <a:ea typeface="ＭＳ Ｐゴシック" charset="-128"/>
                <a:cs typeface="Beatrice"/>
              </a:rPr>
              <a:t>SUPUESTO KUMU</a:t>
            </a:r>
          </a:p>
        </p:txBody>
      </p:sp>
      <p:sp>
        <p:nvSpPr>
          <p:cNvPr id="19" name="Slide Number Placeholder 5"/>
          <p:cNvSpPr>
            <a:spLocks noGrp="1"/>
          </p:cNvSpPr>
          <p:nvPr>
            <p:ph type="sldNum" sz="quarter" idx="4294967295"/>
          </p:nvPr>
        </p:nvSpPr>
        <p:spPr bwMode="auto">
          <a:xfrm>
            <a:off x="23561675" y="12888402"/>
            <a:ext cx="825500" cy="676705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anchor="ctr"/>
          <a:lstStyle/>
          <a:p>
            <a:pPr algn="ctr"/>
            <a:fld id="{48EAB25D-5004-2346-A083-D69DD72D8713}" type="slidenum">
              <a:rPr lang="en-US" sz="2000" smtClean="0">
                <a:latin typeface="Montserrat Light"/>
                <a:cs typeface="Montserrat Light"/>
              </a:rPr>
              <a:pPr algn="ctr"/>
              <a:t>2</a:t>
            </a:fld>
            <a:endParaRPr lang="en-US" sz="2000" dirty="0">
              <a:latin typeface="Montserrat Light"/>
              <a:cs typeface="Montserrat Light"/>
            </a:endParaRP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7928018A-0F73-41DD-886C-39D9EDB8447A}"/>
              </a:ext>
            </a:extLst>
          </p:cNvPr>
          <p:cNvSpPr txBox="1"/>
          <p:nvPr/>
        </p:nvSpPr>
        <p:spPr>
          <a:xfrm>
            <a:off x="1787999" y="1056102"/>
            <a:ext cx="20860155" cy="106182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49580" algn="just" rtl="0">
              <a:spcBef>
                <a:spcPts val="0"/>
              </a:spcBef>
              <a:spcAft>
                <a:spcPts val="0"/>
              </a:spcAft>
            </a:pPr>
            <a:r>
              <a:rPr lang="es-ES" sz="3600" b="0" i="0" u="none" strike="noStrike" dirty="0">
                <a:solidFill>
                  <a:srgbClr val="000000"/>
                </a:solidFill>
                <a:effectLst/>
                <a:latin typeface="Candara" panose="020E0502030303020204" pitchFamily="34" charset="0"/>
              </a:rPr>
              <a:t>Eres tutor o tutora en un grupo que está formado por 17 niños y niñas de los niveles de cuarto, quinto y sexto de Educación Primaria en una escuela de ámbito rural.</a:t>
            </a:r>
            <a:endParaRPr lang="es-ES" sz="3600" b="0" dirty="0">
              <a:effectLst/>
            </a:endParaRPr>
          </a:p>
          <a:p>
            <a:pPr indent="449580" algn="just" rtl="0">
              <a:spcBef>
                <a:spcPts val="0"/>
              </a:spcBef>
              <a:spcAft>
                <a:spcPts val="0"/>
              </a:spcAft>
            </a:pPr>
            <a:r>
              <a:rPr lang="es-ES" sz="3600" b="0" i="0" u="none" strike="noStrike" dirty="0">
                <a:solidFill>
                  <a:srgbClr val="000000"/>
                </a:solidFill>
                <a:effectLst/>
                <a:latin typeface="Candara" panose="020E0502030303020204" pitchFamily="34" charset="0"/>
              </a:rPr>
              <a:t>La escuela cuenta con dos maestras de Educación Infantil, cuatro maestras de Educación Primaria y tres maestras que </a:t>
            </a:r>
            <a:r>
              <a:rPr lang="es-ES" sz="3600" b="0" i="0" u="none" strike="noStrike" dirty="0" err="1">
                <a:solidFill>
                  <a:srgbClr val="000000"/>
                </a:solidFill>
                <a:effectLst/>
                <a:latin typeface="Candara" panose="020E0502030303020204" pitchFamily="34" charset="0"/>
              </a:rPr>
              <a:t>itineran</a:t>
            </a:r>
            <a:r>
              <a:rPr lang="es-ES" sz="3600" b="0" i="0" u="none" strike="noStrike" dirty="0">
                <a:solidFill>
                  <a:srgbClr val="000000"/>
                </a:solidFill>
                <a:effectLst/>
                <a:latin typeface="Candara" panose="020E0502030303020204" pitchFamily="34" charset="0"/>
              </a:rPr>
              <a:t> entre los diversos pueblos que pertenecen al CRA y que son de las especialidades de música, lengua extranjera y educación física.</a:t>
            </a:r>
            <a:endParaRPr lang="es-ES" sz="3600" b="0" dirty="0">
              <a:effectLst/>
            </a:endParaRPr>
          </a:p>
          <a:p>
            <a:pPr indent="449580" algn="just" rtl="0">
              <a:spcBef>
                <a:spcPts val="0"/>
              </a:spcBef>
              <a:spcAft>
                <a:spcPts val="0"/>
              </a:spcAft>
            </a:pPr>
            <a:r>
              <a:rPr lang="es-ES" sz="3600" b="0" i="0" u="none" strike="noStrike" dirty="0">
                <a:solidFill>
                  <a:srgbClr val="000000"/>
                </a:solidFill>
                <a:effectLst/>
                <a:latin typeface="Candara" panose="020E0502030303020204" pitchFamily="34" charset="0"/>
              </a:rPr>
              <a:t>Dentro de tu grupo hay una alumna con necesidades específicas </a:t>
            </a:r>
            <a:r>
              <a:rPr lang="es-ES" sz="3600" dirty="0">
                <a:solidFill>
                  <a:srgbClr val="000000"/>
                </a:solidFill>
                <a:latin typeface="Candara" panose="020E0502030303020204" pitchFamily="34" charset="0"/>
              </a:rPr>
              <a:t>de apoyo educativo con un </a:t>
            </a:r>
            <a:r>
              <a:rPr lang="es-ES" sz="3600" b="0" i="0" u="none" strike="noStrike" dirty="0">
                <a:solidFill>
                  <a:srgbClr val="000000"/>
                </a:solidFill>
                <a:effectLst/>
                <a:latin typeface="Candara" panose="020E0502030303020204" pitchFamily="34" charset="0"/>
              </a:rPr>
              <a:t>diagnóstico de TDAH, y además hace un mes que se ha incorporado un alumno recién llegado de otro país de habla no hispana.</a:t>
            </a:r>
            <a:endParaRPr lang="es-ES" sz="3600" b="0" dirty="0">
              <a:effectLst/>
            </a:endParaRPr>
          </a:p>
          <a:p>
            <a:pPr indent="449580" algn="just" rtl="0">
              <a:spcBef>
                <a:spcPts val="0"/>
              </a:spcBef>
              <a:spcAft>
                <a:spcPts val="0"/>
              </a:spcAft>
            </a:pPr>
            <a:r>
              <a:rPr lang="es-ES" sz="3600" b="0" i="0" u="none" strike="noStrike" dirty="0">
                <a:solidFill>
                  <a:srgbClr val="000000"/>
                </a:solidFill>
                <a:effectLst/>
                <a:latin typeface="Candara" panose="020E0502030303020204" pitchFamily="34" charset="0"/>
              </a:rPr>
              <a:t>Con el resto del equipo docente que interviene en tu grupo, estáis realizando un proyecto para concienciar sobre la importancia de la alimentación saludable y sostenible. Como producto final vais a llevar a cabo una exposición que se plantea, para la jornada final del trimestre en la sede de vuestro CRA donde cada escuela expone lo trabajado.</a:t>
            </a:r>
            <a:endParaRPr lang="es-ES" sz="3600" b="0" dirty="0">
              <a:effectLst/>
            </a:endParaRPr>
          </a:p>
          <a:p>
            <a:pPr indent="449580" algn="just" rtl="0">
              <a:spcBef>
                <a:spcPts val="0"/>
              </a:spcBef>
              <a:spcAft>
                <a:spcPts val="0"/>
              </a:spcAft>
            </a:pPr>
            <a:endParaRPr lang="es-ES" sz="3600" b="0" i="0" u="none" strike="noStrike" dirty="0">
              <a:solidFill>
                <a:srgbClr val="000000"/>
              </a:solidFill>
              <a:effectLst/>
              <a:latin typeface="Candara" panose="020E0502030303020204" pitchFamily="34" charset="0"/>
            </a:endParaRPr>
          </a:p>
          <a:p>
            <a:pPr indent="449580" algn="just" rtl="0">
              <a:spcBef>
                <a:spcPts val="0"/>
              </a:spcBef>
              <a:spcAft>
                <a:spcPts val="0"/>
              </a:spcAft>
            </a:pPr>
            <a:r>
              <a:rPr lang="es-ES" sz="3600" b="0" i="0" u="none" strike="noStrike" dirty="0">
                <a:solidFill>
                  <a:srgbClr val="000000"/>
                </a:solidFill>
                <a:effectLst/>
                <a:latin typeface="Candara" panose="020E0502030303020204" pitchFamily="34" charset="0"/>
              </a:rPr>
              <a:t>Teniendo en cuenta las funciones del maestro o la maestra debes:</a:t>
            </a:r>
            <a:endParaRPr lang="es-ES" sz="3600" b="0" dirty="0">
              <a:effectLst/>
            </a:endParaRPr>
          </a:p>
          <a:p>
            <a:pPr algn="just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ES" sz="3600" b="0" i="0" u="none" strike="noStrike" dirty="0">
                <a:solidFill>
                  <a:srgbClr val="000000"/>
                </a:solidFill>
                <a:effectLst/>
                <a:latin typeface="Candara" panose="020E0502030303020204" pitchFamily="34" charset="0"/>
              </a:rPr>
              <a:t>Describir el desarrollo de una sesión de este proyecto con tu alumnado teniendo en cuenta las actividades de aprendizaje, la organización, el trabajo del alumnado y las estrategias que faciliten la participación de todo el alumnado.</a:t>
            </a:r>
          </a:p>
          <a:p>
            <a:pPr algn="just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ES" sz="3600" b="0" i="0" u="none" strike="noStrike" dirty="0">
                <a:solidFill>
                  <a:srgbClr val="000000"/>
                </a:solidFill>
                <a:effectLst/>
                <a:latin typeface="Candara" panose="020E0502030303020204" pitchFamily="34" charset="0"/>
              </a:rPr>
              <a:t>Concretar de manera realista los aprendizajes que quieres conseguir en esta sesión.</a:t>
            </a:r>
          </a:p>
          <a:p>
            <a:pPr algn="just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ES" sz="3600" b="0" i="0" u="none" strike="noStrike" dirty="0">
                <a:solidFill>
                  <a:srgbClr val="000000"/>
                </a:solidFill>
                <a:effectLst/>
                <a:latin typeface="Candara" panose="020E0502030303020204" pitchFamily="34" charset="0"/>
              </a:rPr>
              <a:t>Plantear elementos que te faciliten evaluar los aprendizajes previstos para tu sesión.</a:t>
            </a:r>
          </a:p>
        </p:txBody>
      </p:sp>
    </p:spTree>
  </p:cSld>
  <p:clrMapOvr>
    <a:masterClrMapping/>
  </p:clrMapOvr>
  <p:transition spd="med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8800" y="568325"/>
            <a:ext cx="20729575" cy="1133475"/>
          </a:xfrm>
        </p:spPr>
        <p:txBody>
          <a:bodyPr/>
          <a:lstStyle/>
          <a:p>
            <a:pPr eaLnBrk="1" hangingPunct="1"/>
            <a:r>
              <a:rPr lang="en-US" b="1" dirty="0" err="1">
                <a:latin typeface="Beatrice" pitchFamily="1" charset="0"/>
                <a:ea typeface="Beatrice" pitchFamily="1" charset="0"/>
                <a:cs typeface="Beatrice" pitchFamily="1" charset="0"/>
              </a:rPr>
              <a:t>Supuesto</a:t>
            </a:r>
            <a:r>
              <a:rPr lang="en-US" b="1" dirty="0">
                <a:latin typeface="Beatrice" pitchFamily="1" charset="0"/>
                <a:ea typeface="Beatrice" pitchFamily="1" charset="0"/>
                <a:cs typeface="Beatrice" pitchFamily="1" charset="0"/>
              </a:rPr>
              <a:t> </a:t>
            </a:r>
            <a:r>
              <a:rPr lang="en-US" b="1" dirty="0" err="1">
                <a:latin typeface="Beatrice" pitchFamily="1" charset="0"/>
                <a:ea typeface="Beatrice" pitchFamily="1" charset="0"/>
                <a:cs typeface="Beatrice" pitchFamily="1" charset="0"/>
              </a:rPr>
              <a:t>práctico</a:t>
            </a:r>
            <a:endParaRPr lang="en-US" b="1" dirty="0">
              <a:solidFill>
                <a:srgbClr val="F2002D"/>
              </a:solidFill>
              <a:latin typeface="Beatrice" pitchFamily="1" charset="0"/>
              <a:ea typeface="Beatrice" pitchFamily="1" charset="0"/>
              <a:cs typeface="Beatrice" pitchFamily="1" charset="0"/>
            </a:endParaRPr>
          </a:p>
        </p:txBody>
      </p:sp>
      <p:sp>
        <p:nvSpPr>
          <p:cNvPr id="29699" name="Slide Number Placeholder 5"/>
          <p:cNvSpPr>
            <a:spLocks noGrp="1"/>
          </p:cNvSpPr>
          <p:nvPr>
            <p:ph type="sldNum" sz="quarter" idx="10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fld id="{D8C1BAAD-0803-A94F-873E-2F9F70E251AA}" type="slidenum">
              <a:rPr lang="en-US"/>
              <a:pPr/>
              <a:t>3</a:t>
            </a:fld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97063" y="1826589"/>
            <a:ext cx="20656550" cy="1001366"/>
          </a:xfrm>
        </p:spPr>
        <p:txBody>
          <a:bodyPr>
            <a:spAutoFit/>
          </a:bodyPr>
          <a:lstStyle/>
          <a:p>
            <a:pPr algn="just" eaLnBrk="1" hangingPunct="1">
              <a:lnSpc>
                <a:spcPct val="140000"/>
              </a:lnSpc>
              <a:spcAft>
                <a:spcPts val="0"/>
              </a:spcAft>
            </a:pPr>
            <a:r>
              <a:rPr lang="en-US" sz="4000" b="1" dirty="0" err="1">
                <a:latin typeface="Beatrice"/>
                <a:ea typeface="Open Sans Light" pitchFamily="1" charset="0"/>
              </a:rPr>
              <a:t>Pasos</a:t>
            </a:r>
            <a:r>
              <a:rPr lang="en-US" sz="4000" b="1" dirty="0">
                <a:latin typeface="Beatrice"/>
                <a:ea typeface="Open Sans Light" pitchFamily="1" charset="0"/>
              </a:rPr>
              <a:t> </a:t>
            </a:r>
            <a:r>
              <a:rPr lang="en-US" sz="4000" b="1" dirty="0" err="1">
                <a:latin typeface="Beatrice"/>
                <a:ea typeface="Open Sans Light" pitchFamily="1" charset="0"/>
              </a:rPr>
              <a:t>previos</a:t>
            </a:r>
            <a:r>
              <a:rPr lang="en-US" sz="4000" b="1" dirty="0">
                <a:latin typeface="Beatrice"/>
                <a:ea typeface="Open Sans Light" pitchFamily="1" charset="0"/>
              </a:rPr>
              <a:t> a resolver el </a:t>
            </a:r>
            <a:r>
              <a:rPr lang="en-US" sz="4000" b="1" dirty="0" err="1">
                <a:latin typeface="Beatrice"/>
                <a:ea typeface="Open Sans Light" pitchFamily="1" charset="0"/>
              </a:rPr>
              <a:t>supuesto</a:t>
            </a:r>
            <a:r>
              <a:rPr lang="en-US" sz="4000" b="1" dirty="0">
                <a:latin typeface="Beatrice"/>
                <a:ea typeface="Open Sans Light" pitchFamily="1" charset="0"/>
              </a:rPr>
              <a:t> </a:t>
            </a:r>
          </a:p>
        </p:txBody>
      </p:sp>
      <p:sp>
        <p:nvSpPr>
          <p:cNvPr id="29" name="Subtitle 2"/>
          <p:cNvSpPr txBox="1">
            <a:spLocks/>
          </p:cNvSpPr>
          <p:nvPr/>
        </p:nvSpPr>
        <p:spPr bwMode="auto">
          <a:xfrm>
            <a:off x="6364288" y="1479550"/>
            <a:ext cx="116586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217490" tIns="108745" rIns="217490" bIns="108745">
            <a:prstTxWarp prst="textNoShape">
              <a:avLst/>
            </a:prstTxWarp>
          </a:bodyPr>
          <a:lstStyle/>
          <a:p>
            <a:pPr algn="ctr">
              <a:lnSpc>
                <a:spcPct val="120000"/>
              </a:lnSpc>
              <a:spcBef>
                <a:spcPct val="20000"/>
              </a:spcBef>
              <a:buFont typeface="Arial" pitchFamily="1" charset="0"/>
              <a:buNone/>
            </a:pPr>
            <a:endParaRPr lang="en-US" sz="3100" dirty="0">
              <a:latin typeface="Beatrice" pitchFamily="1" charset="0"/>
              <a:ea typeface="Open Sans Light" pitchFamily="1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" y="12777866"/>
            <a:ext cx="24387174" cy="94119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 Sans Light"/>
            </a:endParaRPr>
          </a:p>
        </p:txBody>
      </p:sp>
      <p:pic>
        <p:nvPicPr>
          <p:cNvPr id="7" name="Picture 6" descr="LLAVE-MAESTRA-IDENTIDAD-LOGO-RGB@2x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48154" y="273020"/>
            <a:ext cx="1417249" cy="1417249"/>
          </a:xfrm>
          <a:prstGeom prst="rect">
            <a:avLst/>
          </a:prstGeom>
        </p:spPr>
      </p:pic>
      <p:sp>
        <p:nvSpPr>
          <p:cNvPr id="8" name="Text Placeholder 2"/>
          <p:cNvSpPr txBox="1">
            <a:spLocks/>
          </p:cNvSpPr>
          <p:nvPr/>
        </p:nvSpPr>
        <p:spPr bwMode="auto">
          <a:xfrm>
            <a:off x="718622" y="12836034"/>
            <a:ext cx="21621658" cy="6328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217490" tIns="108745" rIns="217490" bIns="108745" numCol="1" anchor="t" anchorCtr="0" compatLnSpc="1">
            <a:prstTxWarp prst="textNoShape">
              <a:avLst/>
            </a:prstTxWarp>
          </a:bodyPr>
          <a:lstStyle/>
          <a:p>
            <a:pPr marL="342900" indent="-342900" eaLnBrk="0" hangingPunct="0">
              <a:lnSpc>
                <a:spcPct val="130000"/>
              </a:lnSpc>
              <a:spcBef>
                <a:spcPct val="20000"/>
              </a:spcBef>
              <a:defRPr/>
            </a:pPr>
            <a:r>
              <a:rPr lang="en-US" sz="2400" b="1" cap="all" dirty="0">
                <a:latin typeface="Beatrice"/>
                <a:cs typeface="Beatrice"/>
              </a:rPr>
              <a:t>SUPUESTO KUMU</a:t>
            </a:r>
          </a:p>
          <a:p>
            <a:pPr marL="342900" marR="0" lvl="0" indent="-342900" algn="l" defTabSz="1087438" rtl="0" eaLnBrk="0" fontAlgn="base" latinLnBrk="0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1" charset="0"/>
              <a:buNone/>
              <a:tabLst/>
              <a:defRPr/>
            </a:pPr>
            <a:endParaRPr kumimoji="0" lang="en-US" sz="2400" b="1" i="0" u="none" strike="noStrike" kern="1200" cap="all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Beatrice"/>
              <a:ea typeface="ＭＳ Ｐゴシック" charset="-128"/>
              <a:cs typeface="Beatrice"/>
            </a:endParaRPr>
          </a:p>
        </p:txBody>
      </p:sp>
      <p:sp>
        <p:nvSpPr>
          <p:cNvPr id="9" name="Slide Number Placeholder 5"/>
          <p:cNvSpPr txBox="1">
            <a:spLocks/>
          </p:cNvSpPr>
          <p:nvPr/>
        </p:nvSpPr>
        <p:spPr bwMode="auto">
          <a:xfrm>
            <a:off x="23561675" y="12888402"/>
            <a:ext cx="825500" cy="676705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10874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8EAB25D-5004-2346-A083-D69DD72D8713}" type="slidenum"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ontserrat Light"/>
                <a:ea typeface="ＭＳ Ｐゴシック" charset="-128"/>
                <a:cs typeface="Montserrat Light"/>
              </a:rPr>
              <a:pPr marL="0" marR="0" lvl="0" indent="0" algn="ctr" defTabSz="108743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Montserrat Light"/>
              <a:ea typeface="ＭＳ Ｐゴシック" charset="-128"/>
              <a:cs typeface="Montserrat Light"/>
            </a:endParaRPr>
          </a:p>
        </p:txBody>
      </p:sp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16287D8F-5705-4503-BF32-053D1D9A9F6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67324075"/>
              </p:ext>
            </p:extLst>
          </p:nvPr>
        </p:nvGraphicFramePr>
        <p:xfrm>
          <a:off x="1739021" y="2475429"/>
          <a:ext cx="18996344" cy="108387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1" name="Picture 256" descr="e-learning-03.emf">
            <a:extLst>
              <a:ext uri="{FF2B5EF4-FFF2-40B4-BE49-F238E27FC236}">
                <a16:creationId xmlns:a16="http://schemas.microsoft.com/office/drawing/2014/main" id="{E8E33011-1F37-41BB-BB6A-2AD1327964A5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rgbClr val="F2002D"/>
              <a:srgbClr val="FFF1C1"/>
            </a:duotone>
          </a:blip>
          <a:stretch>
            <a:fillRect/>
          </a:stretch>
        </p:blipFill>
        <p:spPr>
          <a:xfrm>
            <a:off x="6955885" y="3228975"/>
            <a:ext cx="1183194" cy="1080000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29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 idx="4294967295"/>
          </p:nvPr>
        </p:nvSpPr>
        <p:spPr>
          <a:xfrm>
            <a:off x="1828800" y="568325"/>
            <a:ext cx="20729575" cy="1133475"/>
          </a:xfrm>
        </p:spPr>
        <p:txBody>
          <a:bodyPr/>
          <a:lstStyle/>
          <a:p>
            <a:pPr eaLnBrk="1" hangingPunct="1"/>
            <a:r>
              <a:rPr lang="en-US" b="1" dirty="0" err="1">
                <a:latin typeface="Beatrice" pitchFamily="1" charset="0"/>
                <a:ea typeface="Beatrice" pitchFamily="1" charset="0"/>
                <a:cs typeface="Beatrice" pitchFamily="1" charset="0"/>
              </a:rPr>
              <a:t>Supuesto</a:t>
            </a:r>
            <a:r>
              <a:rPr lang="en-US" b="1" dirty="0">
                <a:latin typeface="Beatrice" pitchFamily="1" charset="0"/>
                <a:ea typeface="Beatrice" pitchFamily="1" charset="0"/>
                <a:cs typeface="Beatrice" pitchFamily="1" charset="0"/>
              </a:rPr>
              <a:t> </a:t>
            </a:r>
            <a:r>
              <a:rPr lang="en-US" b="1" dirty="0" err="1">
                <a:latin typeface="Beatrice" pitchFamily="1" charset="0"/>
                <a:ea typeface="Beatrice" pitchFamily="1" charset="0"/>
                <a:cs typeface="Beatrice" pitchFamily="1" charset="0"/>
              </a:rPr>
              <a:t>práctico</a:t>
            </a:r>
            <a:endParaRPr lang="en-US" b="1" dirty="0">
              <a:latin typeface="Beatrice"/>
              <a:cs typeface="Beatrice"/>
            </a:endParaRPr>
          </a:p>
        </p:txBody>
      </p:sp>
      <p:sp>
        <p:nvSpPr>
          <p:cNvPr id="8" name="Subtitle 7"/>
          <p:cNvSpPr>
            <a:spLocks noGrp="1"/>
          </p:cNvSpPr>
          <p:nvPr>
            <p:ph type="subTitle" idx="4294967295"/>
          </p:nvPr>
        </p:nvSpPr>
        <p:spPr>
          <a:xfrm>
            <a:off x="1852613" y="1479550"/>
            <a:ext cx="20656550" cy="809625"/>
          </a:xfrm>
        </p:spPr>
        <p:txBody>
          <a:bodyPr/>
          <a:lstStyle/>
          <a:p>
            <a:pPr marL="0" indent="0" eaLnBrk="1" hangingPunct="1">
              <a:buFont typeface="Arial" pitchFamily="1" charset="0"/>
              <a:buNone/>
            </a:pPr>
            <a:endParaRPr lang="en-US" sz="3100" dirty="0">
              <a:latin typeface="Beatrice"/>
              <a:cs typeface="Beatrice"/>
            </a:endParaRPr>
          </a:p>
        </p:txBody>
      </p:sp>
      <p:sp>
        <p:nvSpPr>
          <p:cNvPr id="3" name="Oval 2"/>
          <p:cNvSpPr/>
          <p:nvPr/>
        </p:nvSpPr>
        <p:spPr>
          <a:xfrm>
            <a:off x="1750706" y="3095477"/>
            <a:ext cx="3635375" cy="3633788"/>
          </a:xfrm>
          <a:prstGeom prst="ellipse">
            <a:avLst/>
          </a:prstGeom>
          <a:solidFill>
            <a:srgbClr val="F200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43852" tIns="121926" rIns="243852" bIns="121926"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Open Sans Light" pitchFamily="1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" name="Oval 3"/>
          <p:cNvSpPr/>
          <p:nvPr/>
        </p:nvSpPr>
        <p:spPr>
          <a:xfrm>
            <a:off x="6865039" y="3862182"/>
            <a:ext cx="2154238" cy="2154237"/>
          </a:xfrm>
          <a:prstGeom prst="ellipse">
            <a:avLst/>
          </a:prstGeom>
          <a:solidFill>
            <a:srgbClr val="F2002D">
              <a:alpha val="70000"/>
            </a:srgbClr>
          </a:solidFill>
          <a:ln w="571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43852" tIns="121926" rIns="243852" bIns="121926"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Open Sans Light" pitchFamily="1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9" name="Oval 28"/>
          <p:cNvSpPr/>
          <p:nvPr/>
        </p:nvSpPr>
        <p:spPr>
          <a:xfrm>
            <a:off x="10288588" y="3095477"/>
            <a:ext cx="3633787" cy="3633788"/>
          </a:xfrm>
          <a:prstGeom prst="ellipse">
            <a:avLst/>
          </a:prstGeom>
          <a:solidFill>
            <a:srgbClr val="F2002D">
              <a:alpha val="8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43852" tIns="121926" rIns="243852" bIns="121926"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Open Sans Light" pitchFamily="1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30" name="Oval 29"/>
          <p:cNvSpPr/>
          <p:nvPr/>
        </p:nvSpPr>
        <p:spPr>
          <a:xfrm>
            <a:off x="15334791" y="3936469"/>
            <a:ext cx="2154237" cy="2154237"/>
          </a:xfrm>
          <a:prstGeom prst="ellipse">
            <a:avLst/>
          </a:prstGeom>
          <a:solidFill>
            <a:srgbClr val="F2002D"/>
          </a:solidFill>
          <a:ln w="571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43852" tIns="121926" rIns="243852" bIns="121926"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Open Sans Light" pitchFamily="1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32" name="Freeform 1"/>
          <p:cNvSpPr>
            <a:spLocks noChangeAspect="1" noChangeArrowheads="1"/>
          </p:cNvSpPr>
          <p:nvPr/>
        </p:nvSpPr>
        <p:spPr bwMode="auto">
          <a:xfrm rot="10800000">
            <a:off x="5906643" y="4790797"/>
            <a:ext cx="373553" cy="531149"/>
          </a:xfrm>
          <a:custGeom>
            <a:avLst/>
            <a:gdLst>
              <a:gd name="T0" fmla="*/ 5999 w 6375"/>
              <a:gd name="T1" fmla="*/ 8218 h 9969"/>
              <a:gd name="T2" fmla="*/ 5999 w 6375"/>
              <a:gd name="T3" fmla="*/ 8218 h 9969"/>
              <a:gd name="T4" fmla="*/ 2750 w 6375"/>
              <a:gd name="T5" fmla="*/ 4969 h 9969"/>
              <a:gd name="T6" fmla="*/ 5999 w 6375"/>
              <a:gd name="T7" fmla="*/ 1750 h 9969"/>
              <a:gd name="T8" fmla="*/ 5999 w 6375"/>
              <a:gd name="T9" fmla="*/ 375 h 9969"/>
              <a:gd name="T10" fmla="*/ 4624 w 6375"/>
              <a:gd name="T11" fmla="*/ 375 h 9969"/>
              <a:gd name="T12" fmla="*/ 0 w 6375"/>
              <a:gd name="T13" fmla="*/ 4969 h 9969"/>
              <a:gd name="T14" fmla="*/ 4624 w 6375"/>
              <a:gd name="T15" fmla="*/ 9593 h 9969"/>
              <a:gd name="T16" fmla="*/ 5999 w 6375"/>
              <a:gd name="T17" fmla="*/ 9593 h 9969"/>
              <a:gd name="T18" fmla="*/ 6280 w 6375"/>
              <a:gd name="T19" fmla="*/ 8905 h 9969"/>
              <a:gd name="T20" fmla="*/ 5999 w 6375"/>
              <a:gd name="T21" fmla="*/ 8218 h 99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6375" h="9969">
                <a:moveTo>
                  <a:pt x="5999" y="8218"/>
                </a:moveTo>
                <a:lnTo>
                  <a:pt x="5999" y="8218"/>
                </a:lnTo>
                <a:cubicBezTo>
                  <a:pt x="2750" y="4969"/>
                  <a:pt x="2750" y="4969"/>
                  <a:pt x="2750" y="4969"/>
                </a:cubicBezTo>
                <a:cubicBezTo>
                  <a:pt x="5999" y="1750"/>
                  <a:pt x="5999" y="1750"/>
                  <a:pt x="5999" y="1750"/>
                </a:cubicBezTo>
                <a:cubicBezTo>
                  <a:pt x="6374" y="1375"/>
                  <a:pt x="6374" y="750"/>
                  <a:pt x="5999" y="375"/>
                </a:cubicBezTo>
                <a:cubicBezTo>
                  <a:pt x="5624" y="0"/>
                  <a:pt x="4999" y="0"/>
                  <a:pt x="4624" y="375"/>
                </a:cubicBezTo>
                <a:cubicBezTo>
                  <a:pt x="0" y="4969"/>
                  <a:pt x="0" y="4969"/>
                  <a:pt x="0" y="4969"/>
                </a:cubicBezTo>
                <a:cubicBezTo>
                  <a:pt x="4624" y="9593"/>
                  <a:pt x="4624" y="9593"/>
                  <a:pt x="4624" y="9593"/>
                </a:cubicBezTo>
                <a:cubicBezTo>
                  <a:pt x="4999" y="9968"/>
                  <a:pt x="5624" y="9968"/>
                  <a:pt x="5999" y="9593"/>
                </a:cubicBezTo>
                <a:cubicBezTo>
                  <a:pt x="6186" y="9405"/>
                  <a:pt x="6280" y="9155"/>
                  <a:pt x="6280" y="8905"/>
                </a:cubicBezTo>
                <a:cubicBezTo>
                  <a:pt x="6280" y="8655"/>
                  <a:pt x="6186" y="8405"/>
                  <a:pt x="5999" y="8218"/>
                </a:cubicBezTo>
              </a:path>
            </a:pathLst>
          </a:custGeom>
          <a:solidFill>
            <a:srgbClr val="D1D1D1"/>
          </a:solidFill>
          <a:ln>
            <a:noFill/>
          </a:ln>
          <a:effectLst/>
        </p:spPr>
        <p:txBody>
          <a:bodyPr wrap="none" lIns="243852" tIns="121926" rIns="243852" bIns="121926" anchor="ctr"/>
          <a:lstStyle/>
          <a:p>
            <a:pPr defTabSz="108744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Open Sans Light"/>
              <a:ea typeface="+mn-ea"/>
              <a:cs typeface="+mn-cs"/>
            </a:endParaRPr>
          </a:p>
        </p:txBody>
      </p:sp>
      <p:sp>
        <p:nvSpPr>
          <p:cNvPr id="34" name="Freeform 1"/>
          <p:cNvSpPr>
            <a:spLocks noChangeAspect="1" noChangeArrowheads="1"/>
          </p:cNvSpPr>
          <p:nvPr/>
        </p:nvSpPr>
        <p:spPr bwMode="auto">
          <a:xfrm rot="10800000">
            <a:off x="9611822" y="4790797"/>
            <a:ext cx="373553" cy="531149"/>
          </a:xfrm>
          <a:custGeom>
            <a:avLst/>
            <a:gdLst>
              <a:gd name="T0" fmla="*/ 5999 w 6375"/>
              <a:gd name="T1" fmla="*/ 8218 h 9969"/>
              <a:gd name="T2" fmla="*/ 5999 w 6375"/>
              <a:gd name="T3" fmla="*/ 8218 h 9969"/>
              <a:gd name="T4" fmla="*/ 2750 w 6375"/>
              <a:gd name="T5" fmla="*/ 4969 h 9969"/>
              <a:gd name="T6" fmla="*/ 5999 w 6375"/>
              <a:gd name="T7" fmla="*/ 1750 h 9969"/>
              <a:gd name="T8" fmla="*/ 5999 w 6375"/>
              <a:gd name="T9" fmla="*/ 375 h 9969"/>
              <a:gd name="T10" fmla="*/ 4624 w 6375"/>
              <a:gd name="T11" fmla="*/ 375 h 9969"/>
              <a:gd name="T12" fmla="*/ 0 w 6375"/>
              <a:gd name="T13" fmla="*/ 4969 h 9969"/>
              <a:gd name="T14" fmla="*/ 4624 w 6375"/>
              <a:gd name="T15" fmla="*/ 9593 h 9969"/>
              <a:gd name="T16" fmla="*/ 5999 w 6375"/>
              <a:gd name="T17" fmla="*/ 9593 h 9969"/>
              <a:gd name="T18" fmla="*/ 6280 w 6375"/>
              <a:gd name="T19" fmla="*/ 8905 h 9969"/>
              <a:gd name="T20" fmla="*/ 5999 w 6375"/>
              <a:gd name="T21" fmla="*/ 8218 h 99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6375" h="9969">
                <a:moveTo>
                  <a:pt x="5999" y="8218"/>
                </a:moveTo>
                <a:lnTo>
                  <a:pt x="5999" y="8218"/>
                </a:lnTo>
                <a:cubicBezTo>
                  <a:pt x="2750" y="4969"/>
                  <a:pt x="2750" y="4969"/>
                  <a:pt x="2750" y="4969"/>
                </a:cubicBezTo>
                <a:cubicBezTo>
                  <a:pt x="5999" y="1750"/>
                  <a:pt x="5999" y="1750"/>
                  <a:pt x="5999" y="1750"/>
                </a:cubicBezTo>
                <a:cubicBezTo>
                  <a:pt x="6374" y="1375"/>
                  <a:pt x="6374" y="750"/>
                  <a:pt x="5999" y="375"/>
                </a:cubicBezTo>
                <a:cubicBezTo>
                  <a:pt x="5624" y="0"/>
                  <a:pt x="4999" y="0"/>
                  <a:pt x="4624" y="375"/>
                </a:cubicBezTo>
                <a:cubicBezTo>
                  <a:pt x="0" y="4969"/>
                  <a:pt x="0" y="4969"/>
                  <a:pt x="0" y="4969"/>
                </a:cubicBezTo>
                <a:cubicBezTo>
                  <a:pt x="4624" y="9593"/>
                  <a:pt x="4624" y="9593"/>
                  <a:pt x="4624" y="9593"/>
                </a:cubicBezTo>
                <a:cubicBezTo>
                  <a:pt x="4999" y="9968"/>
                  <a:pt x="5624" y="9968"/>
                  <a:pt x="5999" y="9593"/>
                </a:cubicBezTo>
                <a:cubicBezTo>
                  <a:pt x="6186" y="9405"/>
                  <a:pt x="6280" y="9155"/>
                  <a:pt x="6280" y="8905"/>
                </a:cubicBezTo>
                <a:cubicBezTo>
                  <a:pt x="6280" y="8655"/>
                  <a:pt x="6186" y="8405"/>
                  <a:pt x="5999" y="8218"/>
                </a:cubicBezTo>
              </a:path>
            </a:pathLst>
          </a:custGeom>
          <a:solidFill>
            <a:srgbClr val="D1D1D1"/>
          </a:solidFill>
          <a:ln>
            <a:noFill/>
          </a:ln>
          <a:effectLst/>
        </p:spPr>
        <p:txBody>
          <a:bodyPr wrap="none" lIns="243852" tIns="121926" rIns="243852" bIns="121926" anchor="ctr"/>
          <a:lstStyle/>
          <a:p>
            <a:pPr defTabSz="108744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Open Sans Light"/>
              <a:ea typeface="+mn-ea"/>
              <a:cs typeface="+mn-cs"/>
            </a:endParaRPr>
          </a:p>
        </p:txBody>
      </p:sp>
      <p:sp>
        <p:nvSpPr>
          <p:cNvPr id="36" name="Freeform 1"/>
          <p:cNvSpPr>
            <a:spLocks noChangeAspect="1" noChangeArrowheads="1"/>
          </p:cNvSpPr>
          <p:nvPr/>
        </p:nvSpPr>
        <p:spPr bwMode="auto">
          <a:xfrm rot="10800000">
            <a:off x="14305602" y="4790797"/>
            <a:ext cx="372422" cy="531149"/>
          </a:xfrm>
          <a:custGeom>
            <a:avLst/>
            <a:gdLst>
              <a:gd name="T0" fmla="*/ 5999 w 6375"/>
              <a:gd name="T1" fmla="*/ 8218 h 9969"/>
              <a:gd name="T2" fmla="*/ 5999 w 6375"/>
              <a:gd name="T3" fmla="*/ 8218 h 9969"/>
              <a:gd name="T4" fmla="*/ 2750 w 6375"/>
              <a:gd name="T5" fmla="*/ 4969 h 9969"/>
              <a:gd name="T6" fmla="*/ 5999 w 6375"/>
              <a:gd name="T7" fmla="*/ 1750 h 9969"/>
              <a:gd name="T8" fmla="*/ 5999 w 6375"/>
              <a:gd name="T9" fmla="*/ 375 h 9969"/>
              <a:gd name="T10" fmla="*/ 4624 w 6375"/>
              <a:gd name="T11" fmla="*/ 375 h 9969"/>
              <a:gd name="T12" fmla="*/ 0 w 6375"/>
              <a:gd name="T13" fmla="*/ 4969 h 9969"/>
              <a:gd name="T14" fmla="*/ 4624 w 6375"/>
              <a:gd name="T15" fmla="*/ 9593 h 9969"/>
              <a:gd name="T16" fmla="*/ 5999 w 6375"/>
              <a:gd name="T17" fmla="*/ 9593 h 9969"/>
              <a:gd name="T18" fmla="*/ 6280 w 6375"/>
              <a:gd name="T19" fmla="*/ 8905 h 9969"/>
              <a:gd name="T20" fmla="*/ 5999 w 6375"/>
              <a:gd name="T21" fmla="*/ 8218 h 99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6375" h="9969">
                <a:moveTo>
                  <a:pt x="5999" y="8218"/>
                </a:moveTo>
                <a:lnTo>
                  <a:pt x="5999" y="8218"/>
                </a:lnTo>
                <a:cubicBezTo>
                  <a:pt x="2750" y="4969"/>
                  <a:pt x="2750" y="4969"/>
                  <a:pt x="2750" y="4969"/>
                </a:cubicBezTo>
                <a:cubicBezTo>
                  <a:pt x="5999" y="1750"/>
                  <a:pt x="5999" y="1750"/>
                  <a:pt x="5999" y="1750"/>
                </a:cubicBezTo>
                <a:cubicBezTo>
                  <a:pt x="6374" y="1375"/>
                  <a:pt x="6374" y="750"/>
                  <a:pt x="5999" y="375"/>
                </a:cubicBezTo>
                <a:cubicBezTo>
                  <a:pt x="5624" y="0"/>
                  <a:pt x="4999" y="0"/>
                  <a:pt x="4624" y="375"/>
                </a:cubicBezTo>
                <a:cubicBezTo>
                  <a:pt x="0" y="4969"/>
                  <a:pt x="0" y="4969"/>
                  <a:pt x="0" y="4969"/>
                </a:cubicBezTo>
                <a:cubicBezTo>
                  <a:pt x="4624" y="9593"/>
                  <a:pt x="4624" y="9593"/>
                  <a:pt x="4624" y="9593"/>
                </a:cubicBezTo>
                <a:cubicBezTo>
                  <a:pt x="4999" y="9968"/>
                  <a:pt x="5624" y="9968"/>
                  <a:pt x="5999" y="9593"/>
                </a:cubicBezTo>
                <a:cubicBezTo>
                  <a:pt x="6186" y="9405"/>
                  <a:pt x="6280" y="9155"/>
                  <a:pt x="6280" y="8905"/>
                </a:cubicBezTo>
                <a:cubicBezTo>
                  <a:pt x="6280" y="8655"/>
                  <a:pt x="6186" y="8405"/>
                  <a:pt x="5999" y="8218"/>
                </a:cubicBezTo>
              </a:path>
            </a:pathLst>
          </a:custGeom>
          <a:solidFill>
            <a:srgbClr val="D1D1D1"/>
          </a:solidFill>
          <a:ln>
            <a:noFill/>
          </a:ln>
          <a:effectLst/>
        </p:spPr>
        <p:txBody>
          <a:bodyPr wrap="none" lIns="243852" tIns="121926" rIns="243852" bIns="121926" anchor="ctr"/>
          <a:lstStyle/>
          <a:p>
            <a:pPr defTabSz="108744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Open Sans Light"/>
              <a:ea typeface="+mn-ea"/>
              <a:cs typeface="+mn-cs"/>
            </a:endParaRPr>
          </a:p>
        </p:txBody>
      </p:sp>
      <p:sp>
        <p:nvSpPr>
          <p:cNvPr id="38" name="Oval 37"/>
          <p:cNvSpPr/>
          <p:nvPr/>
        </p:nvSpPr>
        <p:spPr>
          <a:xfrm>
            <a:off x="18738534" y="3118823"/>
            <a:ext cx="3635375" cy="3633787"/>
          </a:xfrm>
          <a:prstGeom prst="ellipse">
            <a:avLst/>
          </a:prstGeom>
          <a:solidFill>
            <a:srgbClr val="F2002D">
              <a:alpha val="7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43852" tIns="121926" rIns="243852" bIns="121926"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Open Sans Light" pitchFamily="1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0" name="Freeform 1"/>
          <p:cNvSpPr>
            <a:spLocks noChangeAspect="1" noChangeArrowheads="1"/>
          </p:cNvSpPr>
          <p:nvPr/>
        </p:nvSpPr>
        <p:spPr bwMode="auto">
          <a:xfrm rot="10800000">
            <a:off x="17868911" y="4854896"/>
            <a:ext cx="372422" cy="531149"/>
          </a:xfrm>
          <a:custGeom>
            <a:avLst/>
            <a:gdLst>
              <a:gd name="T0" fmla="*/ 5999 w 6375"/>
              <a:gd name="T1" fmla="*/ 8218 h 9969"/>
              <a:gd name="T2" fmla="*/ 5999 w 6375"/>
              <a:gd name="T3" fmla="*/ 8218 h 9969"/>
              <a:gd name="T4" fmla="*/ 2750 w 6375"/>
              <a:gd name="T5" fmla="*/ 4969 h 9969"/>
              <a:gd name="T6" fmla="*/ 5999 w 6375"/>
              <a:gd name="T7" fmla="*/ 1750 h 9969"/>
              <a:gd name="T8" fmla="*/ 5999 w 6375"/>
              <a:gd name="T9" fmla="*/ 375 h 9969"/>
              <a:gd name="T10" fmla="*/ 4624 w 6375"/>
              <a:gd name="T11" fmla="*/ 375 h 9969"/>
              <a:gd name="T12" fmla="*/ 0 w 6375"/>
              <a:gd name="T13" fmla="*/ 4969 h 9969"/>
              <a:gd name="T14" fmla="*/ 4624 w 6375"/>
              <a:gd name="T15" fmla="*/ 9593 h 9969"/>
              <a:gd name="T16" fmla="*/ 5999 w 6375"/>
              <a:gd name="T17" fmla="*/ 9593 h 9969"/>
              <a:gd name="T18" fmla="*/ 6280 w 6375"/>
              <a:gd name="T19" fmla="*/ 8905 h 9969"/>
              <a:gd name="T20" fmla="*/ 5999 w 6375"/>
              <a:gd name="T21" fmla="*/ 8218 h 99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6375" h="9969">
                <a:moveTo>
                  <a:pt x="5999" y="8218"/>
                </a:moveTo>
                <a:lnTo>
                  <a:pt x="5999" y="8218"/>
                </a:lnTo>
                <a:cubicBezTo>
                  <a:pt x="2750" y="4969"/>
                  <a:pt x="2750" y="4969"/>
                  <a:pt x="2750" y="4969"/>
                </a:cubicBezTo>
                <a:cubicBezTo>
                  <a:pt x="5999" y="1750"/>
                  <a:pt x="5999" y="1750"/>
                  <a:pt x="5999" y="1750"/>
                </a:cubicBezTo>
                <a:cubicBezTo>
                  <a:pt x="6374" y="1375"/>
                  <a:pt x="6374" y="750"/>
                  <a:pt x="5999" y="375"/>
                </a:cubicBezTo>
                <a:cubicBezTo>
                  <a:pt x="5624" y="0"/>
                  <a:pt x="4999" y="0"/>
                  <a:pt x="4624" y="375"/>
                </a:cubicBezTo>
                <a:cubicBezTo>
                  <a:pt x="0" y="4969"/>
                  <a:pt x="0" y="4969"/>
                  <a:pt x="0" y="4969"/>
                </a:cubicBezTo>
                <a:cubicBezTo>
                  <a:pt x="4624" y="9593"/>
                  <a:pt x="4624" y="9593"/>
                  <a:pt x="4624" y="9593"/>
                </a:cubicBezTo>
                <a:cubicBezTo>
                  <a:pt x="4999" y="9968"/>
                  <a:pt x="5624" y="9968"/>
                  <a:pt x="5999" y="9593"/>
                </a:cubicBezTo>
                <a:cubicBezTo>
                  <a:pt x="6186" y="9405"/>
                  <a:pt x="6280" y="9155"/>
                  <a:pt x="6280" y="8905"/>
                </a:cubicBezTo>
                <a:cubicBezTo>
                  <a:pt x="6280" y="8655"/>
                  <a:pt x="6186" y="8405"/>
                  <a:pt x="5999" y="8218"/>
                </a:cubicBezTo>
              </a:path>
            </a:pathLst>
          </a:custGeom>
          <a:solidFill>
            <a:srgbClr val="D1D1D1"/>
          </a:solidFill>
          <a:ln>
            <a:noFill/>
          </a:ln>
          <a:effectLst/>
        </p:spPr>
        <p:txBody>
          <a:bodyPr wrap="none" lIns="243852" tIns="121926" rIns="243852" bIns="121926" anchor="ctr"/>
          <a:lstStyle/>
          <a:p>
            <a:pPr defTabSz="108744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Open Sans Light"/>
              <a:ea typeface="+mn-ea"/>
              <a:cs typeface="+mn-cs"/>
            </a:endParaRPr>
          </a:p>
        </p:txBody>
      </p:sp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1454915" y="9657666"/>
            <a:ext cx="4389437" cy="2449554"/>
            <a:chOff x="772079" y="3502489"/>
            <a:chExt cx="1645547" cy="918467"/>
          </a:xfrm>
        </p:grpSpPr>
        <p:sp>
          <p:nvSpPr>
            <p:cNvPr id="47142" name="Title 20"/>
            <p:cNvSpPr txBox="1">
              <a:spLocks/>
            </p:cNvSpPr>
            <p:nvPr/>
          </p:nvSpPr>
          <p:spPr bwMode="auto">
            <a:xfrm>
              <a:off x="781623" y="3502489"/>
              <a:ext cx="1607172" cy="2481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tIns="0">
              <a:prstTxWarp prst="textNoShape">
                <a:avLst/>
              </a:prstTxWarp>
              <a:spAutoFit/>
            </a:bodyPr>
            <a:lstStyle/>
            <a:p>
              <a:pPr algn="ctr" defTabSz="457200"/>
              <a:r>
                <a:rPr lang="en-US" sz="4000" b="1" dirty="0">
                  <a:solidFill>
                    <a:srgbClr val="000000"/>
                  </a:solidFill>
                  <a:latin typeface="Beatrice"/>
                  <a:ea typeface="Open Sans Light" pitchFamily="1" charset="0"/>
                  <a:cs typeface="Beatrice"/>
                </a:rPr>
                <a:t>1.Introducción</a:t>
              </a:r>
            </a:p>
          </p:txBody>
        </p:sp>
        <p:sp>
          <p:nvSpPr>
            <p:cNvPr id="47143" name="Title 20"/>
            <p:cNvSpPr txBox="1">
              <a:spLocks/>
            </p:cNvSpPr>
            <p:nvPr/>
          </p:nvSpPr>
          <p:spPr bwMode="auto">
            <a:xfrm>
              <a:off x="772079" y="3670845"/>
              <a:ext cx="1645547" cy="7501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tIns="0" rIns="0" bIns="0" anchor="ctr">
              <a:prstTxWarp prst="textNoShape">
                <a:avLst/>
              </a:prstTxWarp>
              <a:spAutoFit/>
            </a:bodyPr>
            <a:lstStyle/>
            <a:p>
              <a:pPr algn="ctr" defTabSz="457200">
                <a:lnSpc>
                  <a:spcPct val="130000"/>
                </a:lnSpc>
              </a:pPr>
              <a:r>
                <a:rPr lang="pt-BR" sz="3200" dirty="0" err="1">
                  <a:solidFill>
                    <a:srgbClr val="000000"/>
                  </a:solidFill>
                  <a:latin typeface="Beatrice"/>
                  <a:ea typeface="Open Sans Light" pitchFamily="1" charset="0"/>
                  <a:cs typeface="Beatrice"/>
                </a:rPr>
                <a:t>Justificación</a:t>
              </a:r>
              <a:r>
                <a:rPr lang="pt-BR" sz="2400" dirty="0">
                  <a:solidFill>
                    <a:srgbClr val="000000"/>
                  </a:solidFill>
                  <a:latin typeface="Beatrice"/>
                  <a:ea typeface="Open Sans Light" pitchFamily="1" charset="0"/>
                  <a:cs typeface="Beatrice"/>
                </a:rPr>
                <a:t> </a:t>
              </a:r>
              <a:r>
                <a:rPr lang="pt-BR" sz="3200" dirty="0">
                  <a:solidFill>
                    <a:srgbClr val="000000"/>
                  </a:solidFill>
                  <a:latin typeface="Beatrice"/>
                  <a:ea typeface="Open Sans Light" pitchFamily="1" charset="0"/>
                  <a:cs typeface="Beatrice"/>
                </a:rPr>
                <a:t>pedagógica</a:t>
              </a:r>
              <a:r>
                <a:rPr lang="pt-BR" sz="2400" dirty="0">
                  <a:solidFill>
                    <a:srgbClr val="000000"/>
                  </a:solidFill>
                  <a:latin typeface="Beatrice"/>
                  <a:ea typeface="Open Sans Light" pitchFamily="1" charset="0"/>
                  <a:cs typeface="Beatrice"/>
                </a:rPr>
                <a:t>  </a:t>
              </a:r>
              <a:r>
                <a:rPr lang="pt-BR" sz="3200" dirty="0">
                  <a:solidFill>
                    <a:srgbClr val="000000"/>
                  </a:solidFill>
                  <a:latin typeface="Beatrice"/>
                  <a:ea typeface="Open Sans Light" pitchFamily="1" charset="0"/>
                  <a:cs typeface="Beatrice"/>
                </a:rPr>
                <a:t>y legislativa</a:t>
              </a:r>
              <a:r>
                <a:rPr lang="pt-BR" sz="3600" dirty="0">
                  <a:solidFill>
                    <a:srgbClr val="000000"/>
                  </a:solidFill>
                  <a:latin typeface="Beatrice"/>
                  <a:ea typeface="Open Sans Light" pitchFamily="1" charset="0"/>
                  <a:cs typeface="Beatrice"/>
                </a:rPr>
                <a:t>. </a:t>
              </a:r>
              <a:endParaRPr lang="en-US" sz="2800" dirty="0">
                <a:solidFill>
                  <a:srgbClr val="000000"/>
                </a:solidFill>
                <a:latin typeface="Beatrice"/>
                <a:ea typeface="Open Sans Light" pitchFamily="1" charset="0"/>
                <a:cs typeface="Beatrice"/>
              </a:endParaRPr>
            </a:p>
          </p:txBody>
        </p:sp>
      </p:grpSp>
      <p:cxnSp>
        <p:nvCxnSpPr>
          <p:cNvPr id="9" name="Straight Connector 8"/>
          <p:cNvCxnSpPr/>
          <p:nvPr/>
        </p:nvCxnSpPr>
        <p:spPr>
          <a:xfrm rot="5400000">
            <a:off x="2379678" y="8091002"/>
            <a:ext cx="2375841" cy="1588"/>
          </a:xfrm>
          <a:prstGeom prst="line">
            <a:avLst/>
          </a:prstGeom>
          <a:ln w="12700" cmpd="sng">
            <a:solidFill>
              <a:srgbClr val="000000"/>
            </a:solidFill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" name="Group 87"/>
          <p:cNvGrpSpPr>
            <a:grpSpLocks/>
          </p:cNvGrpSpPr>
          <p:nvPr/>
        </p:nvGrpSpPr>
        <p:grpSpPr bwMode="auto">
          <a:xfrm>
            <a:off x="5673387" y="7331582"/>
            <a:ext cx="4290888" cy="2373024"/>
            <a:chOff x="780499" y="3457754"/>
            <a:chExt cx="1609420" cy="890478"/>
          </a:xfrm>
        </p:grpSpPr>
        <p:sp>
          <p:nvSpPr>
            <p:cNvPr id="47140" name="Title 20"/>
            <p:cNvSpPr txBox="1">
              <a:spLocks/>
            </p:cNvSpPr>
            <p:nvPr/>
          </p:nvSpPr>
          <p:spPr bwMode="auto">
            <a:xfrm>
              <a:off x="780499" y="3457754"/>
              <a:ext cx="1609420" cy="2483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tIns="0">
              <a:prstTxWarp prst="textNoShape">
                <a:avLst/>
              </a:prstTxWarp>
              <a:spAutoFit/>
            </a:bodyPr>
            <a:lstStyle/>
            <a:p>
              <a:pPr algn="ctr" defTabSz="457200"/>
              <a:r>
                <a:rPr lang="en-US" sz="4000" b="1" dirty="0">
                  <a:solidFill>
                    <a:srgbClr val="000000"/>
                  </a:solidFill>
                  <a:latin typeface="Beatrice"/>
                  <a:ea typeface="Open Sans Light" pitchFamily="1" charset="0"/>
                  <a:cs typeface="Beatrice"/>
                </a:rPr>
                <a:t>2.Contexto</a:t>
              </a:r>
            </a:p>
          </p:txBody>
        </p:sp>
        <p:sp>
          <p:nvSpPr>
            <p:cNvPr id="47141" name="Title 20"/>
            <p:cNvSpPr txBox="1">
              <a:spLocks/>
            </p:cNvSpPr>
            <p:nvPr/>
          </p:nvSpPr>
          <p:spPr bwMode="auto">
            <a:xfrm>
              <a:off x="809435" y="3646947"/>
              <a:ext cx="1499906" cy="7012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tIns="0" rIns="0" bIns="0" anchor="ctr">
              <a:prstTxWarp prst="textNoShape">
                <a:avLst/>
              </a:prstTxWarp>
              <a:spAutoFit/>
            </a:bodyPr>
            <a:lstStyle/>
            <a:p>
              <a:pPr algn="ctr" defTabSz="457200">
                <a:lnSpc>
                  <a:spcPct val="130000"/>
                </a:lnSpc>
              </a:pPr>
              <a:r>
                <a:rPr lang="en-US" sz="3200" dirty="0" err="1">
                  <a:solidFill>
                    <a:srgbClr val="000000"/>
                  </a:solidFill>
                  <a:latin typeface="Beatrice"/>
                  <a:ea typeface="Open Sans Light" pitchFamily="1" charset="0"/>
                  <a:cs typeface="Beatrice"/>
                </a:rPr>
                <a:t>Localidad</a:t>
              </a:r>
              <a:endParaRPr lang="en-US" sz="3200" dirty="0">
                <a:solidFill>
                  <a:srgbClr val="000000"/>
                </a:solidFill>
                <a:latin typeface="Beatrice"/>
                <a:ea typeface="Open Sans Light" pitchFamily="1" charset="0"/>
                <a:cs typeface="Beatrice"/>
              </a:endParaRPr>
            </a:p>
            <a:p>
              <a:pPr algn="ctr" defTabSz="457200">
                <a:lnSpc>
                  <a:spcPct val="130000"/>
                </a:lnSpc>
              </a:pPr>
              <a:r>
                <a:rPr lang="en-US" sz="3200" dirty="0">
                  <a:solidFill>
                    <a:srgbClr val="000000"/>
                  </a:solidFill>
                  <a:latin typeface="Beatrice"/>
                  <a:ea typeface="Open Sans Light" pitchFamily="1" charset="0"/>
                  <a:cs typeface="Beatrice"/>
                </a:rPr>
                <a:t>Centro</a:t>
              </a:r>
            </a:p>
            <a:p>
              <a:pPr algn="ctr" defTabSz="457200">
                <a:lnSpc>
                  <a:spcPct val="130000"/>
                </a:lnSpc>
              </a:pPr>
              <a:r>
                <a:rPr lang="en-US" sz="3200" dirty="0">
                  <a:solidFill>
                    <a:srgbClr val="000000"/>
                  </a:solidFill>
                  <a:latin typeface="Beatrice"/>
                  <a:ea typeface="Open Sans Light" pitchFamily="1" charset="0"/>
                  <a:cs typeface="Beatrice"/>
                </a:rPr>
                <a:t>Aula</a:t>
              </a:r>
              <a:endParaRPr lang="en-US" sz="2000" dirty="0">
                <a:solidFill>
                  <a:srgbClr val="000000"/>
                </a:solidFill>
                <a:latin typeface="Beatrice"/>
                <a:ea typeface="Open Sans Light" pitchFamily="1" charset="0"/>
                <a:cs typeface="Beatrice"/>
              </a:endParaRPr>
            </a:p>
          </p:txBody>
        </p:sp>
      </p:grpSp>
      <p:cxnSp>
        <p:nvCxnSpPr>
          <p:cNvPr id="91" name="Straight Connector 90"/>
          <p:cNvCxnSpPr/>
          <p:nvPr/>
        </p:nvCxnSpPr>
        <p:spPr>
          <a:xfrm>
            <a:off x="8140700" y="6109346"/>
            <a:ext cx="0" cy="1079500"/>
          </a:xfrm>
          <a:prstGeom prst="line">
            <a:avLst/>
          </a:prstGeom>
          <a:ln w="12700" cmpd="sng">
            <a:solidFill>
              <a:srgbClr val="000000"/>
            </a:solidFill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" name="Group 91"/>
          <p:cNvGrpSpPr>
            <a:grpSpLocks/>
          </p:cNvGrpSpPr>
          <p:nvPr/>
        </p:nvGrpSpPr>
        <p:grpSpPr bwMode="auto">
          <a:xfrm>
            <a:off x="10118726" y="8586441"/>
            <a:ext cx="4387850" cy="3773920"/>
            <a:chOff x="800541" y="3502489"/>
            <a:chExt cx="1645547" cy="1415043"/>
          </a:xfrm>
        </p:grpSpPr>
        <p:sp>
          <p:nvSpPr>
            <p:cNvPr id="47138" name="Title 20"/>
            <p:cNvSpPr txBox="1">
              <a:spLocks/>
            </p:cNvSpPr>
            <p:nvPr/>
          </p:nvSpPr>
          <p:spPr bwMode="auto">
            <a:xfrm>
              <a:off x="903845" y="3502489"/>
              <a:ext cx="1362728" cy="2481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tIns="0">
              <a:prstTxWarp prst="textNoShape">
                <a:avLst/>
              </a:prstTxWarp>
              <a:spAutoFit/>
            </a:bodyPr>
            <a:lstStyle/>
            <a:p>
              <a:pPr algn="ctr" defTabSz="457200"/>
              <a:r>
                <a:rPr lang="en-US" sz="4000" b="1" dirty="0">
                  <a:solidFill>
                    <a:srgbClr val="000000"/>
                  </a:solidFill>
                  <a:latin typeface="Beatrice"/>
                  <a:ea typeface="Open Sans Light" pitchFamily="1" charset="0"/>
                  <a:cs typeface="Beatrice"/>
                </a:rPr>
                <a:t>3.Propuesta</a:t>
              </a:r>
            </a:p>
          </p:txBody>
        </p:sp>
        <p:sp>
          <p:nvSpPr>
            <p:cNvPr id="47139" name="Title 20"/>
            <p:cNvSpPr txBox="1">
              <a:spLocks/>
            </p:cNvSpPr>
            <p:nvPr/>
          </p:nvSpPr>
          <p:spPr bwMode="auto">
            <a:xfrm>
              <a:off x="800541" y="3736732"/>
              <a:ext cx="1645547" cy="1180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tIns="0" rIns="0" bIns="0" anchor="ctr">
              <a:prstTxWarp prst="textNoShape">
                <a:avLst/>
              </a:prstTxWarp>
              <a:spAutoFit/>
            </a:bodyPr>
            <a:lstStyle/>
            <a:p>
              <a:pPr algn="ctr" defTabSz="457200">
                <a:lnSpc>
                  <a:spcPct val="130000"/>
                </a:lnSpc>
              </a:pPr>
              <a:r>
                <a:rPr lang="pt-BR" sz="3200" dirty="0">
                  <a:solidFill>
                    <a:srgbClr val="000000"/>
                  </a:solidFill>
                  <a:latin typeface="Beatrice"/>
                  <a:ea typeface="Open Sans Light" pitchFamily="1" charset="0"/>
                  <a:cs typeface="Beatrice"/>
                </a:rPr>
                <a:t>Objetivos</a:t>
              </a:r>
            </a:p>
            <a:p>
              <a:pPr algn="ctr" defTabSz="457200">
                <a:lnSpc>
                  <a:spcPct val="130000"/>
                </a:lnSpc>
              </a:pPr>
              <a:r>
                <a:rPr lang="pt-BR" sz="3200" dirty="0" err="1">
                  <a:solidFill>
                    <a:srgbClr val="000000"/>
                  </a:solidFill>
                  <a:latin typeface="Beatrice"/>
                  <a:ea typeface="Open Sans Light" pitchFamily="1" charset="0"/>
                  <a:cs typeface="Beatrice"/>
                </a:rPr>
                <a:t>Contenidos</a:t>
              </a:r>
              <a:endParaRPr lang="pt-BR" sz="3200" dirty="0">
                <a:solidFill>
                  <a:srgbClr val="000000"/>
                </a:solidFill>
                <a:latin typeface="Beatrice"/>
                <a:ea typeface="Open Sans Light" pitchFamily="1" charset="0"/>
                <a:cs typeface="Beatrice"/>
              </a:endParaRPr>
            </a:p>
            <a:p>
              <a:pPr algn="ctr" defTabSz="457200">
                <a:lnSpc>
                  <a:spcPct val="130000"/>
                </a:lnSpc>
              </a:pPr>
              <a:r>
                <a:rPr lang="pt-BR" sz="3200" dirty="0" err="1">
                  <a:solidFill>
                    <a:srgbClr val="000000"/>
                  </a:solidFill>
                  <a:latin typeface="Beatrice"/>
                  <a:ea typeface="Open Sans Light" pitchFamily="1" charset="0"/>
                  <a:cs typeface="Beatrice"/>
                </a:rPr>
                <a:t>Metodología</a:t>
              </a:r>
              <a:endParaRPr lang="pt-BR" sz="3200" dirty="0">
                <a:solidFill>
                  <a:srgbClr val="000000"/>
                </a:solidFill>
                <a:latin typeface="Beatrice"/>
                <a:ea typeface="Open Sans Light" pitchFamily="1" charset="0"/>
                <a:cs typeface="Beatrice"/>
              </a:endParaRPr>
            </a:p>
            <a:p>
              <a:pPr algn="ctr" defTabSz="457200">
                <a:lnSpc>
                  <a:spcPct val="130000"/>
                </a:lnSpc>
              </a:pPr>
              <a:r>
                <a:rPr lang="pt-BR" sz="3200" dirty="0" err="1">
                  <a:solidFill>
                    <a:srgbClr val="000000"/>
                  </a:solidFill>
                  <a:latin typeface="Beatrice"/>
                  <a:ea typeface="Open Sans Light" pitchFamily="1" charset="0"/>
                  <a:cs typeface="Beatrice"/>
                </a:rPr>
                <a:t>Actividades</a:t>
              </a:r>
              <a:endParaRPr lang="pt-BR" sz="3200" dirty="0">
                <a:solidFill>
                  <a:srgbClr val="000000"/>
                </a:solidFill>
                <a:latin typeface="Beatrice"/>
                <a:ea typeface="Open Sans Light" pitchFamily="1" charset="0"/>
                <a:cs typeface="Beatrice"/>
              </a:endParaRPr>
            </a:p>
            <a:p>
              <a:pPr algn="ctr" defTabSz="457200">
                <a:lnSpc>
                  <a:spcPct val="130000"/>
                </a:lnSpc>
              </a:pPr>
              <a:r>
                <a:rPr lang="pt-BR" sz="3200" dirty="0" err="1">
                  <a:solidFill>
                    <a:srgbClr val="000000"/>
                  </a:solidFill>
                  <a:latin typeface="Beatrice"/>
                  <a:ea typeface="Open Sans Light" pitchFamily="1" charset="0"/>
                  <a:cs typeface="Beatrice"/>
                </a:rPr>
                <a:t>Evaluación</a:t>
              </a:r>
              <a:r>
                <a:rPr lang="pt-BR" sz="3200" dirty="0">
                  <a:solidFill>
                    <a:srgbClr val="000000"/>
                  </a:solidFill>
                  <a:latin typeface="Beatrice"/>
                  <a:ea typeface="Open Sans Light" pitchFamily="1" charset="0"/>
                  <a:cs typeface="Beatrice"/>
                </a:rPr>
                <a:t>.</a:t>
              </a:r>
              <a:endParaRPr lang="en-US" sz="3200" dirty="0">
                <a:solidFill>
                  <a:srgbClr val="000000"/>
                </a:solidFill>
                <a:latin typeface="Beatrice"/>
                <a:ea typeface="Open Sans Light" pitchFamily="1" charset="0"/>
                <a:cs typeface="Beatrice"/>
              </a:endParaRPr>
            </a:p>
          </p:txBody>
        </p:sp>
      </p:grpSp>
      <p:cxnSp>
        <p:nvCxnSpPr>
          <p:cNvPr id="95" name="Straight Connector 94"/>
          <p:cNvCxnSpPr/>
          <p:nvPr/>
        </p:nvCxnSpPr>
        <p:spPr>
          <a:xfrm rot="5400000">
            <a:off x="10988999" y="7296473"/>
            <a:ext cx="2375841" cy="1588"/>
          </a:xfrm>
          <a:prstGeom prst="line">
            <a:avLst/>
          </a:prstGeom>
          <a:ln w="12700" cmpd="sng">
            <a:solidFill>
              <a:srgbClr val="000000"/>
            </a:solidFill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/>
          <p:cNvCxnSpPr/>
          <p:nvPr/>
        </p:nvCxnSpPr>
        <p:spPr>
          <a:xfrm>
            <a:off x="16466167" y="6109346"/>
            <a:ext cx="0" cy="1079500"/>
          </a:xfrm>
          <a:prstGeom prst="line">
            <a:avLst/>
          </a:prstGeom>
          <a:ln w="12700" cmpd="sng">
            <a:solidFill>
              <a:srgbClr val="000000"/>
            </a:solidFill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02"/>
          <p:cNvCxnSpPr/>
          <p:nvPr/>
        </p:nvCxnSpPr>
        <p:spPr>
          <a:xfrm rot="5400000">
            <a:off x="19491067" y="8033471"/>
            <a:ext cx="2376635" cy="1588"/>
          </a:xfrm>
          <a:prstGeom prst="line">
            <a:avLst/>
          </a:prstGeom>
          <a:ln w="12700" cmpd="sng">
            <a:solidFill>
              <a:srgbClr val="000000"/>
            </a:solidFill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Rectangle 50"/>
          <p:cNvSpPr/>
          <p:nvPr/>
        </p:nvSpPr>
        <p:spPr>
          <a:xfrm>
            <a:off x="1" y="12777866"/>
            <a:ext cx="24387174" cy="94119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 Sans Light"/>
            </a:endParaRPr>
          </a:p>
        </p:txBody>
      </p:sp>
      <p:pic>
        <p:nvPicPr>
          <p:cNvPr id="52" name="Picture 51" descr="LLAVE-MAESTRA-IDENTIDAD-LOGO-RGB@2x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48154" y="273020"/>
            <a:ext cx="1417249" cy="1417249"/>
          </a:xfrm>
          <a:prstGeom prst="rect">
            <a:avLst/>
          </a:prstGeom>
        </p:spPr>
      </p:pic>
      <p:sp>
        <p:nvSpPr>
          <p:cNvPr id="53" name="Text Placeholder 2"/>
          <p:cNvSpPr txBox="1">
            <a:spLocks/>
          </p:cNvSpPr>
          <p:nvPr/>
        </p:nvSpPr>
        <p:spPr bwMode="auto">
          <a:xfrm>
            <a:off x="718622" y="12836034"/>
            <a:ext cx="21621658" cy="6328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217490" tIns="108745" rIns="217490" bIns="108745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1087438" rtl="0" eaLnBrk="0" fontAlgn="base" latinLnBrk="0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1" charset="0"/>
              <a:buNone/>
              <a:tabLst/>
              <a:defRPr/>
            </a:pPr>
            <a:r>
              <a:rPr kumimoji="0" lang="en-US" sz="2400" b="1" i="0" u="none" strike="noStrike" kern="1200" cap="all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eatrice"/>
                <a:ea typeface="ＭＳ Ｐゴシック" charset="-128"/>
                <a:cs typeface="Beatrice"/>
              </a:rPr>
              <a:t>POSIBLE GUION SUPUESTO PRÁCTICO</a:t>
            </a:r>
          </a:p>
        </p:txBody>
      </p:sp>
      <p:sp>
        <p:nvSpPr>
          <p:cNvPr id="54" name="Slide Number Placeholder 5"/>
          <p:cNvSpPr txBox="1">
            <a:spLocks/>
          </p:cNvSpPr>
          <p:nvPr/>
        </p:nvSpPr>
        <p:spPr bwMode="auto">
          <a:xfrm>
            <a:off x="23561675" y="12888402"/>
            <a:ext cx="825500" cy="676705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10874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8EAB25D-5004-2346-A083-D69DD72D8713}" type="slidenum"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ontserrat Light"/>
                <a:ea typeface="ＭＳ Ｐゴシック" charset="-128"/>
                <a:cs typeface="Montserrat Light"/>
              </a:rPr>
              <a:pPr marL="0" marR="0" lvl="0" indent="0" algn="ctr" defTabSz="108743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Montserrat Light"/>
              <a:ea typeface="ＭＳ Ｐゴシック" charset="-128"/>
              <a:cs typeface="Montserrat Light"/>
            </a:endParaRPr>
          </a:p>
        </p:txBody>
      </p:sp>
      <p:grpSp>
        <p:nvGrpSpPr>
          <p:cNvPr id="61" name="Group 87"/>
          <p:cNvGrpSpPr>
            <a:grpSpLocks/>
          </p:cNvGrpSpPr>
          <p:nvPr/>
        </p:nvGrpSpPr>
        <p:grpSpPr bwMode="auto">
          <a:xfrm>
            <a:off x="14389564" y="7331575"/>
            <a:ext cx="4290888" cy="2373030"/>
            <a:chOff x="780499" y="3457754"/>
            <a:chExt cx="1609420" cy="890481"/>
          </a:xfrm>
        </p:grpSpPr>
        <p:sp>
          <p:nvSpPr>
            <p:cNvPr id="62" name="Title 20"/>
            <p:cNvSpPr txBox="1">
              <a:spLocks/>
            </p:cNvSpPr>
            <p:nvPr/>
          </p:nvSpPr>
          <p:spPr bwMode="auto">
            <a:xfrm>
              <a:off x="780499" y="3457754"/>
              <a:ext cx="1609420" cy="4792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tIns="0">
              <a:prstTxWarp prst="textNoShape">
                <a:avLst/>
              </a:prstTxWarp>
              <a:spAutoFit/>
            </a:bodyPr>
            <a:lstStyle/>
            <a:p>
              <a:pPr algn="ctr" defTabSz="457200"/>
              <a:r>
                <a:rPr lang="en-US" sz="4000" b="1" dirty="0">
                  <a:solidFill>
                    <a:srgbClr val="000000"/>
                  </a:solidFill>
                  <a:latin typeface="Beatrice"/>
                  <a:ea typeface="Open Sans Light" pitchFamily="1" charset="0"/>
                  <a:cs typeface="Beatrice"/>
                </a:rPr>
                <a:t>4.Conclusión y </a:t>
              </a:r>
              <a:r>
                <a:rPr lang="en-US" sz="4000" b="1" dirty="0" err="1">
                  <a:solidFill>
                    <a:srgbClr val="000000"/>
                  </a:solidFill>
                  <a:latin typeface="Beatrice"/>
                  <a:ea typeface="Open Sans Light" pitchFamily="1" charset="0"/>
                  <a:cs typeface="Beatrice"/>
                </a:rPr>
                <a:t>Bibliografía</a:t>
              </a:r>
              <a:endParaRPr lang="en-US" sz="4000" b="1" dirty="0">
                <a:solidFill>
                  <a:srgbClr val="000000"/>
                </a:solidFill>
                <a:latin typeface="Beatrice"/>
                <a:ea typeface="Open Sans Light" pitchFamily="1" charset="0"/>
                <a:cs typeface="Beatrice"/>
              </a:endParaRPr>
            </a:p>
          </p:txBody>
        </p:sp>
        <p:sp>
          <p:nvSpPr>
            <p:cNvPr id="63" name="Title 20"/>
            <p:cNvSpPr txBox="1">
              <a:spLocks/>
            </p:cNvSpPr>
            <p:nvPr/>
          </p:nvSpPr>
          <p:spPr bwMode="auto">
            <a:xfrm>
              <a:off x="809435" y="3887176"/>
              <a:ext cx="1499906" cy="4610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tIns="0" rIns="0" bIns="0" anchor="ctr">
              <a:prstTxWarp prst="textNoShape">
                <a:avLst/>
              </a:prstTxWarp>
              <a:spAutoFit/>
            </a:bodyPr>
            <a:lstStyle/>
            <a:p>
              <a:pPr algn="ctr" defTabSz="457200">
                <a:lnSpc>
                  <a:spcPct val="130000"/>
                </a:lnSpc>
              </a:pPr>
              <a:r>
                <a:rPr lang="pt-BR" sz="3200" dirty="0" err="1">
                  <a:solidFill>
                    <a:srgbClr val="000000"/>
                  </a:solidFill>
                  <a:latin typeface="Beatrice"/>
                  <a:ea typeface="Open Sans Light" pitchFamily="1" charset="0"/>
                  <a:cs typeface="Beatrice"/>
                </a:rPr>
                <a:t>Reflexión</a:t>
              </a:r>
              <a:endParaRPr lang="pt-BR" sz="3200" dirty="0">
                <a:solidFill>
                  <a:srgbClr val="000000"/>
                </a:solidFill>
                <a:latin typeface="Beatrice"/>
                <a:ea typeface="Open Sans Light" pitchFamily="1" charset="0"/>
                <a:cs typeface="Beatrice"/>
              </a:endParaRPr>
            </a:p>
            <a:p>
              <a:pPr algn="ctr" defTabSz="457200">
                <a:lnSpc>
                  <a:spcPct val="130000"/>
                </a:lnSpc>
              </a:pPr>
              <a:r>
                <a:rPr lang="pt-BR" sz="3200" dirty="0">
                  <a:solidFill>
                    <a:srgbClr val="000000"/>
                  </a:solidFill>
                  <a:latin typeface="Beatrice"/>
                  <a:ea typeface="Open Sans Light" pitchFamily="1" charset="0"/>
                  <a:cs typeface="Beatrice"/>
                </a:rPr>
                <a:t>Autores </a:t>
              </a:r>
              <a:r>
                <a:rPr lang="pt-BR" sz="3200" dirty="0" err="1">
                  <a:solidFill>
                    <a:srgbClr val="000000"/>
                  </a:solidFill>
                  <a:latin typeface="Beatrice"/>
                  <a:ea typeface="Open Sans Light" pitchFamily="1" charset="0"/>
                  <a:cs typeface="Beatrice"/>
                </a:rPr>
                <a:t>actuales</a:t>
              </a:r>
              <a:r>
                <a:rPr lang="pt-BR" sz="2000" dirty="0">
                  <a:solidFill>
                    <a:srgbClr val="000000"/>
                  </a:solidFill>
                  <a:latin typeface="Beatrice"/>
                  <a:ea typeface="Open Sans Light" pitchFamily="1" charset="0"/>
                  <a:cs typeface="Beatrice"/>
                </a:rPr>
                <a:t>. </a:t>
              </a:r>
              <a:endParaRPr lang="en-US" sz="2000" dirty="0">
                <a:solidFill>
                  <a:srgbClr val="000000"/>
                </a:solidFill>
                <a:latin typeface="Beatrice"/>
                <a:ea typeface="Open Sans Light" pitchFamily="1" charset="0"/>
                <a:cs typeface="Beatrice"/>
              </a:endParaRPr>
            </a:p>
          </p:txBody>
        </p:sp>
      </p:grpSp>
      <p:grpSp>
        <p:nvGrpSpPr>
          <p:cNvPr id="64" name="Group 91"/>
          <p:cNvGrpSpPr>
            <a:grpSpLocks/>
          </p:cNvGrpSpPr>
          <p:nvPr/>
        </p:nvGrpSpPr>
        <p:grpSpPr bwMode="auto">
          <a:xfrm>
            <a:off x="18373214" y="9708022"/>
            <a:ext cx="4387850" cy="1743337"/>
            <a:chOff x="787190" y="3494210"/>
            <a:chExt cx="1645547" cy="653669"/>
          </a:xfrm>
        </p:grpSpPr>
        <p:sp>
          <p:nvSpPr>
            <p:cNvPr id="65" name="Title 20"/>
            <p:cNvSpPr txBox="1">
              <a:spLocks/>
            </p:cNvSpPr>
            <p:nvPr/>
          </p:nvSpPr>
          <p:spPr bwMode="auto">
            <a:xfrm>
              <a:off x="966866" y="3494210"/>
              <a:ext cx="1362728" cy="2250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tIns="0">
              <a:prstTxWarp prst="textNoShape">
                <a:avLst/>
              </a:prstTxWarp>
              <a:spAutoFit/>
            </a:bodyPr>
            <a:lstStyle/>
            <a:p>
              <a:pPr algn="ctr" defTabSz="457200"/>
              <a:r>
                <a:rPr lang="en-US" sz="3600" b="1" dirty="0">
                  <a:solidFill>
                    <a:srgbClr val="000000"/>
                  </a:solidFill>
                  <a:latin typeface="Beatrice"/>
                  <a:ea typeface="Open Sans Light" pitchFamily="1" charset="0"/>
                  <a:cs typeface="Beatrice"/>
                </a:rPr>
                <a:t>5.Revision </a:t>
              </a:r>
            </a:p>
          </p:txBody>
        </p:sp>
        <p:sp>
          <p:nvSpPr>
            <p:cNvPr id="66" name="Title 20"/>
            <p:cNvSpPr txBox="1">
              <a:spLocks/>
            </p:cNvSpPr>
            <p:nvPr/>
          </p:nvSpPr>
          <p:spPr bwMode="auto">
            <a:xfrm>
              <a:off x="787190" y="3687186"/>
              <a:ext cx="1645547" cy="4606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tIns="0" rIns="0" bIns="0" anchor="ctr">
              <a:prstTxWarp prst="textNoShape">
                <a:avLst/>
              </a:prstTxWarp>
              <a:spAutoFit/>
            </a:bodyPr>
            <a:lstStyle/>
            <a:p>
              <a:pPr algn="ctr" defTabSz="457200">
                <a:lnSpc>
                  <a:spcPct val="130000"/>
                </a:lnSpc>
              </a:pPr>
              <a:r>
                <a:rPr lang="en-US" sz="3200" dirty="0">
                  <a:solidFill>
                    <a:srgbClr val="000000"/>
                  </a:solidFill>
                  <a:latin typeface="Beatrice"/>
                  <a:ea typeface="Open Sans Light" pitchFamily="1" charset="0"/>
                  <a:cs typeface="Beatrice"/>
                </a:rPr>
                <a:t>¿Se me </a:t>
              </a:r>
              <a:r>
                <a:rPr lang="en-US" sz="3200" dirty="0" err="1">
                  <a:solidFill>
                    <a:srgbClr val="000000"/>
                  </a:solidFill>
                  <a:latin typeface="Beatrice"/>
                  <a:ea typeface="Open Sans Light" pitchFamily="1" charset="0"/>
                  <a:cs typeface="Beatrice"/>
                </a:rPr>
                <a:t>olvidó</a:t>
              </a:r>
              <a:r>
                <a:rPr lang="en-US" sz="3200" dirty="0">
                  <a:solidFill>
                    <a:srgbClr val="000000"/>
                  </a:solidFill>
                  <a:latin typeface="Beatrice"/>
                  <a:ea typeface="Open Sans Light" pitchFamily="1" charset="0"/>
                  <a:cs typeface="Beatrice"/>
                </a:rPr>
                <a:t> algo?</a:t>
              </a:r>
            </a:p>
            <a:p>
              <a:pPr algn="ctr" defTabSz="457200">
                <a:lnSpc>
                  <a:spcPct val="130000"/>
                </a:lnSpc>
              </a:pPr>
              <a:r>
                <a:rPr lang="en-US" sz="3200" dirty="0" err="1">
                  <a:solidFill>
                    <a:srgbClr val="000000"/>
                  </a:solidFill>
                  <a:latin typeface="Beatrice"/>
                  <a:ea typeface="Open Sans Light" pitchFamily="1" charset="0"/>
                  <a:cs typeface="Beatrice"/>
                </a:rPr>
                <a:t>Faltas</a:t>
              </a:r>
              <a:r>
                <a:rPr lang="en-US" sz="3200" dirty="0">
                  <a:solidFill>
                    <a:srgbClr val="000000"/>
                  </a:solidFill>
                  <a:latin typeface="Beatrice"/>
                  <a:ea typeface="Open Sans Light" pitchFamily="1" charset="0"/>
                  <a:cs typeface="Beatrice"/>
                </a:rPr>
                <a:t> de </a:t>
              </a:r>
              <a:r>
                <a:rPr lang="en-US" sz="3200" dirty="0" err="1">
                  <a:solidFill>
                    <a:srgbClr val="000000"/>
                  </a:solidFill>
                  <a:latin typeface="Beatrice"/>
                  <a:ea typeface="Open Sans Light" pitchFamily="1" charset="0"/>
                  <a:cs typeface="Beatrice"/>
                </a:rPr>
                <a:t>ortografía</a:t>
              </a:r>
              <a:r>
                <a:rPr lang="en-US" sz="3200" dirty="0">
                  <a:solidFill>
                    <a:srgbClr val="000000"/>
                  </a:solidFill>
                  <a:latin typeface="Beatrice"/>
                  <a:ea typeface="Open Sans Light" pitchFamily="1" charset="0"/>
                  <a:cs typeface="Beatrice"/>
                </a:rPr>
                <a:t> </a:t>
              </a:r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5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5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0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5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700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500"/>
                            </p:stCondLst>
                            <p:childTnLst>
                              <p:par>
                                <p:cTn id="6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800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8500"/>
                            </p:stCondLst>
                            <p:childTnLst>
                              <p:par>
                                <p:cTn id="7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9000"/>
                            </p:stCondLst>
                            <p:childTnLst>
                              <p:par>
                                <p:cTn id="7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9500"/>
                            </p:stCondLst>
                            <p:childTnLst>
                              <p:par>
                                <p:cTn id="8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000"/>
                            </p:stCondLst>
                            <p:childTnLst>
                              <p:par>
                                <p:cTn id="8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build="p"/>
      <p:bldP spid="3" grpId="0" animBg="1"/>
      <p:bldP spid="4" grpId="0" animBg="1"/>
      <p:bldP spid="29" grpId="0" animBg="1"/>
      <p:bldP spid="30" grpId="0" animBg="1"/>
      <p:bldP spid="3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12777866"/>
            <a:ext cx="24387174" cy="94119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 Sans Light"/>
            </a:endParaRPr>
          </a:p>
        </p:txBody>
      </p:sp>
      <p:pic>
        <p:nvPicPr>
          <p:cNvPr id="8" name="Picture 7" descr="LLAVE-MAESTRA-IDENTIDAD-LOGO-RGB@2x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48154" y="273020"/>
            <a:ext cx="1417249" cy="1417249"/>
          </a:xfrm>
          <a:prstGeom prst="rect">
            <a:avLst/>
          </a:prstGeom>
        </p:spPr>
      </p:pic>
      <p:sp>
        <p:nvSpPr>
          <p:cNvPr id="9" name="Text Placeholder 2"/>
          <p:cNvSpPr txBox="1">
            <a:spLocks/>
          </p:cNvSpPr>
          <p:nvPr/>
        </p:nvSpPr>
        <p:spPr bwMode="auto">
          <a:xfrm>
            <a:off x="718622" y="12836034"/>
            <a:ext cx="21621658" cy="6328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217490" tIns="108745" rIns="217490" bIns="108745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1087438" rtl="0" eaLnBrk="0" fontAlgn="base" latinLnBrk="0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1" charset="0"/>
              <a:buNone/>
              <a:tabLst/>
              <a:defRPr/>
            </a:pPr>
            <a:r>
              <a:rPr kumimoji="0" lang="en-US" sz="2400" b="1" i="0" u="none" strike="noStrike" kern="1200" cap="all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eatrice"/>
                <a:ea typeface="ＭＳ Ｐゴシック" charset="-128"/>
                <a:cs typeface="Beatrice"/>
              </a:rPr>
              <a:t>GUION SUPUESTO PRÁCTICO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0"/>
          </p:nvPr>
        </p:nvSpPr>
        <p:spPr bwMode="auto">
          <a:xfrm>
            <a:off x="23561675" y="12888402"/>
            <a:ext cx="825500" cy="676705"/>
          </a:xfrm>
          <a:ln>
            <a:miter lim="800000"/>
            <a:headEnd/>
            <a:tailEnd/>
          </a:ln>
        </p:spPr>
        <p:txBody>
          <a:bodyPr/>
          <a:lstStyle/>
          <a:p>
            <a:fld id="{48EAB25D-5004-2346-A083-D69DD72D8713}" type="slidenum">
              <a:rPr lang="en-US" smtClean="0"/>
              <a:pPr/>
              <a:t>5</a:t>
            </a:fld>
            <a:endParaRPr lang="en-US" dirty="0"/>
          </a:p>
        </p:txBody>
      </p:sp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7B1BA58D-C0CC-431F-B3D0-596D9C624E2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65760421"/>
              </p:ext>
            </p:extLst>
          </p:nvPr>
        </p:nvGraphicFramePr>
        <p:xfrm>
          <a:off x="2228235" y="572038"/>
          <a:ext cx="18831540" cy="125719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1" name="Oval 2">
            <a:extLst>
              <a:ext uri="{FF2B5EF4-FFF2-40B4-BE49-F238E27FC236}">
                <a16:creationId xmlns:a16="http://schemas.microsoft.com/office/drawing/2014/main" id="{19AE8643-F7BF-4D35-BB9E-1936FCC3C226}"/>
              </a:ext>
            </a:extLst>
          </p:cNvPr>
          <p:cNvSpPr/>
          <p:nvPr/>
        </p:nvSpPr>
        <p:spPr>
          <a:xfrm>
            <a:off x="1073950" y="737695"/>
            <a:ext cx="1817689" cy="1905147"/>
          </a:xfrm>
          <a:prstGeom prst="ellipse">
            <a:avLst/>
          </a:prstGeom>
          <a:solidFill>
            <a:srgbClr val="F200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43852" tIns="121926" rIns="243852" bIns="121926"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Open Sans Light" pitchFamily="1" charset="0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12" name="Picture 54" descr="e-learning-01.emf">
            <a:extLst>
              <a:ext uri="{FF2B5EF4-FFF2-40B4-BE49-F238E27FC236}">
                <a16:creationId xmlns:a16="http://schemas.microsoft.com/office/drawing/2014/main" id="{A890BCB8-9CF7-4CC5-BE75-42F8DB786574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bg1"/>
              <a:srgbClr val="FFF1C1"/>
            </a:duotone>
          </a:blip>
          <a:stretch>
            <a:fillRect/>
          </a:stretch>
        </p:blipFill>
        <p:spPr>
          <a:xfrm>
            <a:off x="1500061" y="1150269"/>
            <a:ext cx="1095009" cy="1080000"/>
          </a:xfrm>
          <a:prstGeom prst="rect">
            <a:avLst/>
          </a:prstGeom>
        </p:spPr>
      </p:pic>
      <p:sp>
        <p:nvSpPr>
          <p:cNvPr id="13" name="Title 20">
            <a:extLst>
              <a:ext uri="{FF2B5EF4-FFF2-40B4-BE49-F238E27FC236}">
                <a16:creationId xmlns:a16="http://schemas.microsoft.com/office/drawing/2014/main" id="{734125EB-F33C-4FFD-997A-C9AA9F378C38}"/>
              </a:ext>
            </a:extLst>
          </p:cNvPr>
          <p:cNvSpPr txBox="1">
            <a:spLocks/>
          </p:cNvSpPr>
          <p:nvPr/>
        </p:nvSpPr>
        <p:spPr bwMode="auto">
          <a:xfrm>
            <a:off x="90480" y="3265656"/>
            <a:ext cx="5224470" cy="877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tIns="0">
            <a:prstTxWarp prst="textNoShape">
              <a:avLst/>
            </a:prstTxWarp>
            <a:spAutoFit/>
          </a:bodyPr>
          <a:lstStyle/>
          <a:p>
            <a:pPr algn="ctr" defTabSz="457200"/>
            <a:r>
              <a:rPr lang="en-US" sz="5400" b="1" dirty="0">
                <a:solidFill>
                  <a:srgbClr val="000000"/>
                </a:solidFill>
                <a:latin typeface="Beatrice"/>
                <a:ea typeface="Open Sans Light" pitchFamily="1" charset="0"/>
                <a:cs typeface="Beatrice"/>
              </a:rPr>
              <a:t>1.Introducción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487CCA62-D5ED-4393-849C-88E88A8394CD}"/>
              </a:ext>
            </a:extLst>
          </p:cNvPr>
          <p:cNvSpPr txBox="1"/>
          <p:nvPr/>
        </p:nvSpPr>
        <p:spPr>
          <a:xfrm>
            <a:off x="3419174" y="4625790"/>
            <a:ext cx="12187236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s-ES" sz="4000" b="1" dirty="0">
                <a:latin typeface="Beatrice"/>
              </a:rPr>
              <a:t>Argumento pedagógico</a:t>
            </a:r>
          </a:p>
          <a:p>
            <a:pPr lvl="1"/>
            <a:endParaRPr lang="es-ES" sz="2800" dirty="0">
              <a:latin typeface="Beatrice"/>
            </a:endParaRPr>
          </a:p>
          <a:p>
            <a:pPr lvl="1"/>
            <a:r>
              <a:rPr lang="es-ES" sz="2800" dirty="0">
                <a:latin typeface="Beatrice"/>
              </a:rPr>
              <a:t>Debo responder a la pregunta.  ¿Qué me pide el supuesto? Y hablar de su valor, su importancia en la educación.</a:t>
            </a:r>
          </a:p>
          <a:p>
            <a:pPr lvl="1"/>
            <a:r>
              <a:rPr lang="es-ES" sz="2800" dirty="0">
                <a:latin typeface="Beatrice"/>
              </a:rPr>
              <a:t>Podemos hacer una argumentación pedagógica, utilizando autores y definiciones </a:t>
            </a:r>
          </a:p>
        </p:txBody>
      </p:sp>
      <p:grpSp>
        <p:nvGrpSpPr>
          <p:cNvPr id="15" name="Grupo 14">
            <a:extLst>
              <a:ext uri="{FF2B5EF4-FFF2-40B4-BE49-F238E27FC236}">
                <a16:creationId xmlns:a16="http://schemas.microsoft.com/office/drawing/2014/main" id="{D3C0332B-1AFB-497C-B401-8DE0CE8FEF38}"/>
              </a:ext>
            </a:extLst>
          </p:cNvPr>
          <p:cNvGrpSpPr/>
          <p:nvPr/>
        </p:nvGrpSpPr>
        <p:grpSpPr>
          <a:xfrm>
            <a:off x="11340849" y="8208216"/>
            <a:ext cx="11856681" cy="4398828"/>
            <a:chOff x="3487429" y="8171173"/>
            <a:chExt cx="11856681" cy="4398828"/>
          </a:xfrm>
        </p:grpSpPr>
        <p:sp>
          <p:nvSpPr>
            <p:cNvPr id="16" name="Rectángulo 15">
              <a:extLst>
                <a:ext uri="{FF2B5EF4-FFF2-40B4-BE49-F238E27FC236}">
                  <a16:creationId xmlns:a16="http://schemas.microsoft.com/office/drawing/2014/main" id="{3E851775-F69B-4AC4-9AEC-A698B79B0D8E}"/>
                </a:ext>
              </a:extLst>
            </p:cNvPr>
            <p:cNvSpPr/>
            <p:nvPr/>
          </p:nvSpPr>
          <p:spPr>
            <a:xfrm>
              <a:off x="3487429" y="8171173"/>
              <a:ext cx="11856681" cy="4398828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7" name="CuadroTexto 16">
              <a:extLst>
                <a:ext uri="{FF2B5EF4-FFF2-40B4-BE49-F238E27FC236}">
                  <a16:creationId xmlns:a16="http://schemas.microsoft.com/office/drawing/2014/main" id="{F80714B4-5E1F-4D05-9F44-B0763DEB65AA}"/>
                </a:ext>
              </a:extLst>
            </p:cNvPr>
            <p:cNvSpPr txBox="1"/>
            <p:nvPr/>
          </p:nvSpPr>
          <p:spPr>
            <a:xfrm>
              <a:off x="3487429" y="8171173"/>
              <a:ext cx="11856681" cy="439882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84480" tIns="284480" rIns="284480" bIns="0" numCol="1" spcCol="1270" anchor="t" anchorCtr="0">
              <a:noAutofit/>
            </a:bodyPr>
            <a:lstStyle/>
            <a:p>
              <a:pPr marL="0" lvl="0" indent="0" algn="l" defTabSz="1778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S" sz="4000" b="1" kern="1200" dirty="0">
                  <a:latin typeface="Beatrice"/>
                </a:rPr>
                <a:t>Argumento legislativo </a:t>
              </a:r>
            </a:p>
            <a:p>
              <a:pPr marL="285750" lvl="1" indent="-285750" algn="l" defTabSz="12446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s-ES" sz="2800" kern="1200" dirty="0">
                  <a:latin typeface="Beatrice"/>
                </a:rPr>
                <a:t>Pero además de la  justificación pedagógica, no debemos olvidarnos de la legislativa .</a:t>
              </a:r>
            </a:p>
            <a:p>
              <a:pPr marL="285750" lvl="1" indent="-285750" algn="l" defTabSz="12446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s-ES" sz="2800" kern="1200" dirty="0">
                  <a:latin typeface="Beatrice"/>
                </a:rPr>
                <a:t>Aquí podemos hacer mención a la LOMLOE, señalar alguno de sus objetivos, fines…</a:t>
              </a:r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12777866"/>
            <a:ext cx="24387174" cy="94119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 Sans Light"/>
            </a:endParaRPr>
          </a:p>
        </p:txBody>
      </p:sp>
      <p:pic>
        <p:nvPicPr>
          <p:cNvPr id="8" name="Picture 7" descr="LLAVE-MAESTRA-IDENTIDAD-LOGO-RGB@2x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48154" y="273020"/>
            <a:ext cx="1417249" cy="1417249"/>
          </a:xfrm>
          <a:prstGeom prst="rect">
            <a:avLst/>
          </a:prstGeom>
        </p:spPr>
      </p:pic>
      <p:sp>
        <p:nvSpPr>
          <p:cNvPr id="9" name="Text Placeholder 2"/>
          <p:cNvSpPr txBox="1">
            <a:spLocks/>
          </p:cNvSpPr>
          <p:nvPr/>
        </p:nvSpPr>
        <p:spPr bwMode="auto">
          <a:xfrm>
            <a:off x="718622" y="12836034"/>
            <a:ext cx="21621658" cy="6328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217490" tIns="108745" rIns="217490" bIns="108745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1087438" rtl="0" eaLnBrk="0" fontAlgn="base" latinLnBrk="0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1" charset="0"/>
              <a:buNone/>
              <a:tabLst/>
              <a:defRPr/>
            </a:pPr>
            <a:r>
              <a:rPr kumimoji="0" lang="en-US" sz="2400" b="1" i="0" u="none" strike="noStrike" kern="1200" cap="all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eatrice"/>
                <a:ea typeface="ＭＳ Ｐゴシック" charset="-128"/>
                <a:cs typeface="Beatrice"/>
              </a:rPr>
              <a:t>SUPUESTO KUMU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0"/>
          </p:nvPr>
        </p:nvSpPr>
        <p:spPr bwMode="auto">
          <a:xfrm>
            <a:off x="23561675" y="12888402"/>
            <a:ext cx="825500" cy="676705"/>
          </a:xfrm>
          <a:ln>
            <a:miter lim="800000"/>
            <a:headEnd/>
            <a:tailEnd/>
          </a:ln>
        </p:spPr>
        <p:txBody>
          <a:bodyPr/>
          <a:lstStyle/>
          <a:p>
            <a:fld id="{48EAB25D-5004-2346-A083-D69DD72D8713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11" name="Oval 3">
            <a:extLst>
              <a:ext uri="{FF2B5EF4-FFF2-40B4-BE49-F238E27FC236}">
                <a16:creationId xmlns:a16="http://schemas.microsoft.com/office/drawing/2014/main" id="{269AA807-09DD-497D-A3CD-6C241D5E7B0C}"/>
              </a:ext>
            </a:extLst>
          </p:cNvPr>
          <p:cNvSpPr/>
          <p:nvPr/>
        </p:nvSpPr>
        <p:spPr>
          <a:xfrm>
            <a:off x="718622" y="939879"/>
            <a:ext cx="2154238" cy="2154237"/>
          </a:xfrm>
          <a:prstGeom prst="ellipse">
            <a:avLst/>
          </a:prstGeom>
          <a:solidFill>
            <a:srgbClr val="F2002D">
              <a:alpha val="70000"/>
            </a:srgbClr>
          </a:solidFill>
          <a:ln w="571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43852" tIns="121926" rIns="243852" bIns="121926"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Open Sans Light" pitchFamily="1" charset="0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12" name="Picture 56" descr="e-learning-13.emf">
            <a:extLst>
              <a:ext uri="{FF2B5EF4-FFF2-40B4-BE49-F238E27FC236}">
                <a16:creationId xmlns:a16="http://schemas.microsoft.com/office/drawing/2014/main" id="{4B2F4AA8-8AF6-4A34-BF85-91B350BB6324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bg1"/>
              <a:srgbClr val="FFF1C1"/>
            </a:duotone>
          </a:blip>
          <a:stretch>
            <a:fillRect/>
          </a:stretch>
        </p:blipFill>
        <p:spPr>
          <a:xfrm>
            <a:off x="1368285" y="1476997"/>
            <a:ext cx="1075169" cy="1080000"/>
          </a:xfrm>
          <a:prstGeom prst="rect">
            <a:avLst/>
          </a:prstGeom>
        </p:spPr>
      </p:pic>
      <p:sp>
        <p:nvSpPr>
          <p:cNvPr id="13" name="Title 20">
            <a:extLst>
              <a:ext uri="{FF2B5EF4-FFF2-40B4-BE49-F238E27FC236}">
                <a16:creationId xmlns:a16="http://schemas.microsoft.com/office/drawing/2014/main" id="{84A6E440-8819-4936-9D48-55E2D906907F}"/>
              </a:ext>
            </a:extLst>
          </p:cNvPr>
          <p:cNvSpPr txBox="1">
            <a:spLocks/>
          </p:cNvSpPr>
          <p:nvPr/>
        </p:nvSpPr>
        <p:spPr bwMode="auto">
          <a:xfrm>
            <a:off x="-239574" y="3635035"/>
            <a:ext cx="4290888" cy="661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tIns="0">
            <a:prstTxWarp prst="textNoShape">
              <a:avLst/>
            </a:prstTxWarp>
            <a:spAutoFit/>
          </a:bodyPr>
          <a:lstStyle/>
          <a:p>
            <a:pPr algn="ctr" defTabSz="457200"/>
            <a:r>
              <a:rPr lang="en-US" sz="4000" b="1" dirty="0">
                <a:solidFill>
                  <a:srgbClr val="000000"/>
                </a:solidFill>
                <a:latin typeface="Beatrice"/>
                <a:ea typeface="Open Sans Light" pitchFamily="1" charset="0"/>
                <a:cs typeface="Beatrice"/>
              </a:rPr>
              <a:t>2.Contexto</a:t>
            </a:r>
          </a:p>
        </p:txBody>
      </p:sp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76C48016-108F-4BEA-A0D0-5C12E1CA7FA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96074901"/>
              </p:ext>
            </p:extLst>
          </p:nvPr>
        </p:nvGraphicFramePr>
        <p:xfrm>
          <a:off x="3343275" y="273020"/>
          <a:ext cx="17773650" cy="120043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17406404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12777866"/>
            <a:ext cx="24387174" cy="94119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 Sans Light"/>
            </a:endParaRPr>
          </a:p>
        </p:txBody>
      </p:sp>
      <p:pic>
        <p:nvPicPr>
          <p:cNvPr id="8" name="Picture 7" descr="LLAVE-MAESTRA-IDENTIDAD-LOGO-RGB@2x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48154" y="273020"/>
            <a:ext cx="1417249" cy="1417249"/>
          </a:xfrm>
          <a:prstGeom prst="rect">
            <a:avLst/>
          </a:prstGeom>
        </p:spPr>
      </p:pic>
      <p:sp>
        <p:nvSpPr>
          <p:cNvPr id="9" name="Text Placeholder 2"/>
          <p:cNvSpPr txBox="1">
            <a:spLocks/>
          </p:cNvSpPr>
          <p:nvPr/>
        </p:nvSpPr>
        <p:spPr bwMode="auto">
          <a:xfrm>
            <a:off x="718622" y="12836034"/>
            <a:ext cx="21621658" cy="6328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217490" tIns="108745" rIns="217490" bIns="108745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1087438" rtl="0" eaLnBrk="0" fontAlgn="base" latinLnBrk="0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1" charset="0"/>
              <a:buNone/>
              <a:tabLst/>
              <a:defRPr/>
            </a:pPr>
            <a:r>
              <a:rPr kumimoji="0" lang="en-US" sz="2400" b="1" i="0" u="none" strike="noStrike" kern="1200" cap="all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eatrice"/>
                <a:ea typeface="ＭＳ Ｐゴシック" charset="-128"/>
                <a:cs typeface="Beatrice"/>
              </a:rPr>
              <a:t>SUPUESTO KUMU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0"/>
          </p:nvPr>
        </p:nvSpPr>
        <p:spPr bwMode="auto">
          <a:xfrm>
            <a:off x="23561675" y="12888402"/>
            <a:ext cx="825500" cy="676705"/>
          </a:xfrm>
          <a:ln>
            <a:miter lim="800000"/>
            <a:headEnd/>
            <a:tailEnd/>
          </a:ln>
        </p:spPr>
        <p:txBody>
          <a:bodyPr/>
          <a:lstStyle/>
          <a:p>
            <a:fld id="{48EAB25D-5004-2346-A083-D69DD72D8713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11" name="Oval 28">
            <a:extLst>
              <a:ext uri="{FF2B5EF4-FFF2-40B4-BE49-F238E27FC236}">
                <a16:creationId xmlns:a16="http://schemas.microsoft.com/office/drawing/2014/main" id="{92FE7600-D2AD-4FBE-B62F-0B9CC6136CC0}"/>
              </a:ext>
            </a:extLst>
          </p:cNvPr>
          <p:cNvSpPr/>
          <p:nvPr/>
        </p:nvSpPr>
        <p:spPr>
          <a:xfrm>
            <a:off x="608512" y="711022"/>
            <a:ext cx="3633787" cy="3633788"/>
          </a:xfrm>
          <a:prstGeom prst="ellipse">
            <a:avLst/>
          </a:prstGeom>
          <a:solidFill>
            <a:srgbClr val="F2002D">
              <a:alpha val="8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43852" tIns="121926" rIns="243852" bIns="121926"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Open Sans Light" pitchFamily="1" charset="0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12" name="Picture 55" descr="e-learning-12.emf">
            <a:extLst>
              <a:ext uri="{FF2B5EF4-FFF2-40B4-BE49-F238E27FC236}">
                <a16:creationId xmlns:a16="http://schemas.microsoft.com/office/drawing/2014/main" id="{65B695E2-2737-4823-BB31-0E5C072BD73C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bg1"/>
              <a:srgbClr val="FFF1C1"/>
            </a:duotone>
          </a:blip>
          <a:stretch>
            <a:fillRect/>
          </a:stretch>
        </p:blipFill>
        <p:spPr>
          <a:xfrm>
            <a:off x="1805405" y="1690269"/>
            <a:ext cx="1240000" cy="1080000"/>
          </a:xfrm>
          <a:prstGeom prst="rect">
            <a:avLst/>
          </a:prstGeom>
        </p:spPr>
      </p:pic>
      <p:sp>
        <p:nvSpPr>
          <p:cNvPr id="13" name="Title 20">
            <a:extLst>
              <a:ext uri="{FF2B5EF4-FFF2-40B4-BE49-F238E27FC236}">
                <a16:creationId xmlns:a16="http://schemas.microsoft.com/office/drawing/2014/main" id="{7C03849B-9A7D-444F-9EBF-B0311914D986}"/>
              </a:ext>
            </a:extLst>
          </p:cNvPr>
          <p:cNvSpPr txBox="1">
            <a:spLocks/>
          </p:cNvSpPr>
          <p:nvPr/>
        </p:nvSpPr>
        <p:spPr bwMode="auto">
          <a:xfrm>
            <a:off x="718622" y="4621620"/>
            <a:ext cx="3633713" cy="723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tIns="0">
            <a:prstTxWarp prst="textNoShape">
              <a:avLst/>
            </a:prstTxWarp>
            <a:spAutoFit/>
          </a:bodyPr>
          <a:lstStyle/>
          <a:p>
            <a:pPr algn="ctr" defTabSz="457200"/>
            <a:r>
              <a:rPr lang="en-US" sz="4400" b="1" dirty="0">
                <a:solidFill>
                  <a:srgbClr val="000000"/>
                </a:solidFill>
                <a:latin typeface="Beatrice"/>
                <a:ea typeface="Open Sans Light" pitchFamily="1" charset="0"/>
                <a:cs typeface="Beatrice"/>
              </a:rPr>
              <a:t>3.</a:t>
            </a:r>
            <a:r>
              <a:rPr lang="en-US" sz="4000" b="1" dirty="0">
                <a:solidFill>
                  <a:srgbClr val="000000"/>
                </a:solidFill>
                <a:latin typeface="Beatrice"/>
                <a:ea typeface="Open Sans Light" pitchFamily="1" charset="0"/>
                <a:cs typeface="Beatrice"/>
              </a:rPr>
              <a:t>Propuesta</a:t>
            </a:r>
            <a:endParaRPr lang="en-US" sz="4400" b="1" dirty="0">
              <a:solidFill>
                <a:srgbClr val="000000"/>
              </a:solidFill>
              <a:latin typeface="Beatrice"/>
              <a:ea typeface="Open Sans Light" pitchFamily="1" charset="0"/>
              <a:cs typeface="Beatrice"/>
            </a:endParaRPr>
          </a:p>
        </p:txBody>
      </p:sp>
      <p:graphicFrame>
        <p:nvGraphicFramePr>
          <p:cNvPr id="5" name="Diagrama 4">
            <a:extLst>
              <a:ext uri="{FF2B5EF4-FFF2-40B4-BE49-F238E27FC236}">
                <a16:creationId xmlns:a16="http://schemas.microsoft.com/office/drawing/2014/main" id="{48873D06-1687-4438-9EDE-174182AD09D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64484122"/>
              </p:ext>
            </p:extLst>
          </p:nvPr>
        </p:nvGraphicFramePr>
        <p:xfrm>
          <a:off x="4921779" y="942975"/>
          <a:ext cx="16258117" cy="113343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66920082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12777866"/>
            <a:ext cx="24387174" cy="94119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 Sans Light"/>
            </a:endParaRPr>
          </a:p>
        </p:txBody>
      </p:sp>
      <p:pic>
        <p:nvPicPr>
          <p:cNvPr id="8" name="Picture 7" descr="LLAVE-MAESTRA-IDENTIDAD-LOGO-RGB@2x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48154" y="273020"/>
            <a:ext cx="1417249" cy="1417249"/>
          </a:xfrm>
          <a:prstGeom prst="rect">
            <a:avLst/>
          </a:prstGeom>
        </p:spPr>
      </p:pic>
      <p:sp>
        <p:nvSpPr>
          <p:cNvPr id="9" name="Text Placeholder 2"/>
          <p:cNvSpPr txBox="1">
            <a:spLocks/>
          </p:cNvSpPr>
          <p:nvPr/>
        </p:nvSpPr>
        <p:spPr bwMode="auto">
          <a:xfrm>
            <a:off x="718622" y="12836034"/>
            <a:ext cx="21621658" cy="6328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217490" tIns="108745" rIns="217490" bIns="108745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1087438" rtl="0" eaLnBrk="0" fontAlgn="base" latinLnBrk="0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1" charset="0"/>
              <a:buNone/>
              <a:tabLst/>
              <a:defRPr/>
            </a:pPr>
            <a:r>
              <a:rPr kumimoji="0" lang="en-US" sz="2400" b="1" i="0" u="none" strike="noStrike" kern="1200" cap="all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eatrice"/>
                <a:ea typeface="ＭＳ Ｐゴシック" charset="-128"/>
                <a:cs typeface="Beatrice"/>
              </a:rPr>
              <a:t>GUION SUPUESTO PRÁCTICO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0"/>
          </p:nvPr>
        </p:nvSpPr>
        <p:spPr bwMode="auto">
          <a:xfrm>
            <a:off x="23561675" y="12888402"/>
            <a:ext cx="825500" cy="676705"/>
          </a:xfrm>
          <a:ln>
            <a:miter lim="800000"/>
            <a:headEnd/>
            <a:tailEnd/>
          </a:ln>
        </p:spPr>
        <p:txBody>
          <a:bodyPr/>
          <a:lstStyle/>
          <a:p>
            <a:fld id="{48EAB25D-5004-2346-A083-D69DD72D8713}" type="slidenum">
              <a:rPr lang="en-US" smtClean="0"/>
              <a:pPr/>
              <a:t>8</a:t>
            </a:fld>
            <a:endParaRPr lang="en-US" dirty="0"/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6FC80F7B-0162-4AB9-9608-EB350F72140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64187965"/>
              </p:ext>
            </p:extLst>
          </p:nvPr>
        </p:nvGraphicFramePr>
        <p:xfrm>
          <a:off x="1828800" y="571500"/>
          <a:ext cx="20002501" cy="119561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892760037"/>
      </p:ext>
    </p:extLst>
  </p:cSld>
  <p:clrMapOvr>
    <a:masterClrMapping/>
  </p:clrMapOvr>
  <p:transition spd="med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12777866"/>
            <a:ext cx="24387174" cy="94119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 Sans Light"/>
            </a:endParaRPr>
          </a:p>
        </p:txBody>
      </p:sp>
      <p:pic>
        <p:nvPicPr>
          <p:cNvPr id="8" name="Picture 7" descr="LLAVE-MAESTRA-IDENTIDAD-LOGO-RGB@2x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48154" y="273020"/>
            <a:ext cx="1417249" cy="1417249"/>
          </a:xfrm>
          <a:prstGeom prst="rect">
            <a:avLst/>
          </a:prstGeom>
        </p:spPr>
      </p:pic>
      <p:sp>
        <p:nvSpPr>
          <p:cNvPr id="9" name="Text Placeholder 2"/>
          <p:cNvSpPr txBox="1">
            <a:spLocks/>
          </p:cNvSpPr>
          <p:nvPr/>
        </p:nvSpPr>
        <p:spPr bwMode="auto">
          <a:xfrm>
            <a:off x="718622" y="12836034"/>
            <a:ext cx="21621658" cy="6328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217490" tIns="108745" rIns="217490" bIns="108745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1087438" rtl="0" eaLnBrk="0" fontAlgn="base" latinLnBrk="0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1" charset="0"/>
              <a:buNone/>
              <a:tabLst/>
              <a:defRPr/>
            </a:pPr>
            <a:r>
              <a:rPr kumimoji="0" lang="en-US" sz="2400" b="1" i="0" u="none" strike="noStrike" kern="1200" cap="all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eatrice"/>
                <a:ea typeface="ＭＳ Ｐゴシック" charset="-128"/>
                <a:cs typeface="Beatrice"/>
              </a:rPr>
              <a:t>GUION SUPUESTO PRÁCTICO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0"/>
          </p:nvPr>
        </p:nvSpPr>
        <p:spPr bwMode="auto">
          <a:xfrm>
            <a:off x="23561675" y="12888402"/>
            <a:ext cx="825500" cy="676705"/>
          </a:xfrm>
          <a:ln>
            <a:miter lim="800000"/>
            <a:headEnd/>
            <a:tailEnd/>
          </a:ln>
        </p:spPr>
        <p:txBody>
          <a:bodyPr/>
          <a:lstStyle/>
          <a:p>
            <a:fld id="{48EAB25D-5004-2346-A083-D69DD72D8713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6" name="Oval 29">
            <a:extLst>
              <a:ext uri="{FF2B5EF4-FFF2-40B4-BE49-F238E27FC236}">
                <a16:creationId xmlns:a16="http://schemas.microsoft.com/office/drawing/2014/main" id="{81C99B11-EAC9-4862-932A-33488BC1C50E}"/>
              </a:ext>
            </a:extLst>
          </p:cNvPr>
          <p:cNvSpPr/>
          <p:nvPr/>
        </p:nvSpPr>
        <p:spPr>
          <a:xfrm>
            <a:off x="1175822" y="922036"/>
            <a:ext cx="2154237" cy="2154237"/>
          </a:xfrm>
          <a:prstGeom prst="ellipse">
            <a:avLst/>
          </a:prstGeom>
          <a:solidFill>
            <a:srgbClr val="F2002D"/>
          </a:solidFill>
          <a:ln w="571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43852" tIns="121926" rIns="243852" bIns="121926"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Open Sans Light" pitchFamily="1" charset="0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11" name="Picture 58" descr="e-learning-15.emf">
            <a:extLst>
              <a:ext uri="{FF2B5EF4-FFF2-40B4-BE49-F238E27FC236}">
                <a16:creationId xmlns:a16="http://schemas.microsoft.com/office/drawing/2014/main" id="{924E39BB-4714-4B2C-A88E-9E81F83B21CB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bg1"/>
              <a:srgbClr val="FFF1C1"/>
            </a:duotone>
          </a:blip>
          <a:stretch>
            <a:fillRect/>
          </a:stretch>
        </p:blipFill>
        <p:spPr>
          <a:xfrm>
            <a:off x="1716843" y="1725653"/>
            <a:ext cx="1072193" cy="1080000"/>
          </a:xfrm>
          <a:prstGeom prst="rect">
            <a:avLst/>
          </a:prstGeom>
        </p:spPr>
      </p:pic>
      <p:sp>
        <p:nvSpPr>
          <p:cNvPr id="12" name="Title 20">
            <a:extLst>
              <a:ext uri="{FF2B5EF4-FFF2-40B4-BE49-F238E27FC236}">
                <a16:creationId xmlns:a16="http://schemas.microsoft.com/office/drawing/2014/main" id="{62807D1C-C2DE-4079-8191-75742D51C5FF}"/>
              </a:ext>
            </a:extLst>
          </p:cNvPr>
          <p:cNvSpPr txBox="1">
            <a:spLocks/>
          </p:cNvSpPr>
          <p:nvPr/>
        </p:nvSpPr>
        <p:spPr bwMode="auto">
          <a:xfrm>
            <a:off x="365567" y="3241254"/>
            <a:ext cx="4290888" cy="1277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tIns="0">
            <a:prstTxWarp prst="textNoShape">
              <a:avLst/>
            </a:prstTxWarp>
            <a:spAutoFit/>
          </a:bodyPr>
          <a:lstStyle/>
          <a:p>
            <a:pPr algn="ctr" defTabSz="457200"/>
            <a:r>
              <a:rPr lang="en-US" sz="4000" b="1" dirty="0">
                <a:solidFill>
                  <a:srgbClr val="000000"/>
                </a:solidFill>
                <a:latin typeface="Beatrice"/>
                <a:ea typeface="Open Sans Light" pitchFamily="1" charset="0"/>
                <a:cs typeface="Beatrice"/>
              </a:rPr>
              <a:t>4.Conclusión y </a:t>
            </a:r>
            <a:r>
              <a:rPr lang="en-US" sz="4000" b="1" dirty="0" err="1">
                <a:solidFill>
                  <a:srgbClr val="000000"/>
                </a:solidFill>
                <a:latin typeface="Beatrice"/>
                <a:ea typeface="Open Sans Light" pitchFamily="1" charset="0"/>
                <a:cs typeface="Beatrice"/>
              </a:rPr>
              <a:t>Bibliografía</a:t>
            </a:r>
            <a:endParaRPr lang="en-US" sz="4000" b="1" dirty="0">
              <a:solidFill>
                <a:srgbClr val="000000"/>
              </a:solidFill>
              <a:latin typeface="Beatrice"/>
              <a:ea typeface="Open Sans Light" pitchFamily="1" charset="0"/>
              <a:cs typeface="Beatrice"/>
            </a:endParaRP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0E3F0BEC-7F2F-4F8A-B387-028DEC36F48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36276411"/>
              </p:ext>
            </p:extLst>
          </p:nvPr>
        </p:nvGraphicFramePr>
        <p:xfrm>
          <a:off x="3600451" y="685800"/>
          <a:ext cx="17859374" cy="118418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92877351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heme/theme1.xml><?xml version="1.0" encoding="utf-8"?>
<a:theme xmlns:a="http://schemas.openxmlformats.org/drawingml/2006/main" name="Master">
  <a:themeElements>
    <a:clrScheme name="Red 01">
      <a:dk1>
        <a:sysClr val="windowText" lastClr="000000"/>
      </a:dk1>
      <a:lt1>
        <a:sysClr val="window" lastClr="FFFFFF"/>
      </a:lt1>
      <a:dk2>
        <a:srgbClr val="797979"/>
      </a:dk2>
      <a:lt2>
        <a:srgbClr val="E1221B"/>
      </a:lt2>
      <a:accent1>
        <a:srgbClr val="900600"/>
      </a:accent1>
      <a:accent2>
        <a:srgbClr val="BB0500"/>
      </a:accent2>
      <a:accent3>
        <a:srgbClr val="E1221B"/>
      </a:accent3>
      <a:accent4>
        <a:srgbClr val="EF333B"/>
      </a:accent4>
      <a:accent5>
        <a:srgbClr val="FF5364"/>
      </a:accent5>
      <a:accent6>
        <a:srgbClr val="C7C7C7"/>
      </a:accent6>
      <a:hlink>
        <a:srgbClr val="BB0500"/>
      </a:hlink>
      <a:folHlink>
        <a:srgbClr val="FF5364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3"/>
        </a:solidFill>
        <a:ln>
          <a:noFill/>
        </a:ln>
        <a:effectLst/>
      </a:spPr>
      <a:bodyPr rtlCol="0" anchor="ctr"/>
      <a:lstStyle>
        <a:defPPr algn="ctr">
          <a:defRPr dirty="0">
            <a:latin typeface="Open Sans Light"/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4160</TotalTime>
  <Words>918</Words>
  <Application>Microsoft Office PowerPoint</Application>
  <PresentationFormat>Personalizado</PresentationFormat>
  <Paragraphs>98</Paragraphs>
  <Slides>10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10</vt:i4>
      </vt:variant>
    </vt:vector>
  </HeadingPairs>
  <TitlesOfParts>
    <vt:vector size="19" baseType="lpstr">
      <vt:lpstr>Arial</vt:lpstr>
      <vt:lpstr>Beatrice</vt:lpstr>
      <vt:lpstr>Beatrice Semibold</vt:lpstr>
      <vt:lpstr>Calibri</vt:lpstr>
      <vt:lpstr>Candara</vt:lpstr>
      <vt:lpstr>Montserrat Light</vt:lpstr>
      <vt:lpstr>Open Sans</vt:lpstr>
      <vt:lpstr>Open Sans Light</vt:lpstr>
      <vt:lpstr>Master</vt:lpstr>
      <vt:lpstr>Presentación de PowerPoint</vt:lpstr>
      <vt:lpstr>Presentación de PowerPoint</vt:lpstr>
      <vt:lpstr>Supuesto práctico</vt:lpstr>
      <vt:lpstr>Supuesto práctico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Louis Twelve Design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Louis Twelve</dc:creator>
  <cp:lastModifiedBy>Marife Nicieza García</cp:lastModifiedBy>
  <cp:revision>752</cp:revision>
  <dcterms:created xsi:type="dcterms:W3CDTF">2018-11-27T11:06:12Z</dcterms:created>
  <dcterms:modified xsi:type="dcterms:W3CDTF">2021-07-25T16:58:18Z</dcterms:modified>
</cp:coreProperties>
</file>