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IUEY/BAwAfGkWKBakcrSRuyov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OpenSans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utterstock_705817585.jpg" id="87" name="Google Shape;87;p1"/>
          <p:cNvPicPr preferRelativeResize="0"/>
          <p:nvPr/>
        </p:nvPicPr>
        <p:blipFill rotWithShape="1">
          <a:blip r:embed="rId3">
            <a:alphaModFix/>
          </a:blip>
          <a:srcRect b="7820" l="0" r="0" t="7821"/>
          <a:stretch/>
        </p:blipFill>
        <p:spPr>
          <a:xfrm>
            <a:off x="17460" y="0"/>
            <a:ext cx="12192000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7460" y="4956816"/>
            <a:ext cx="12192000" cy="1950584"/>
          </a:xfrm>
          <a:prstGeom prst="rect">
            <a:avLst/>
          </a:prstGeom>
          <a:solidFill>
            <a:srgbClr val="F20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830943" y="2004801"/>
            <a:ext cx="8565035" cy="12150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49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Coles multinivel y progra</a:t>
            </a:r>
            <a:endParaRPr b="0" i="0" sz="269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99" u="none" cap="none" strike="noStrike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73411" y="5224675"/>
            <a:ext cx="2715064" cy="5767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@tuaulamiaula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ctrTitle"/>
          </p:nvPr>
        </p:nvSpPr>
        <p:spPr>
          <a:xfrm>
            <a:off x="583604" y="562139"/>
            <a:ext cx="10585082" cy="56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02D"/>
              </a:buClr>
              <a:buSzPct val="100000"/>
              <a:buFont typeface="Arial"/>
              <a:buNone/>
            </a:pPr>
            <a:r>
              <a:rPr b="1" lang="en-US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Progra y coles multinivel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LAVE-MAESTRA-IDENTIDAD-LOGO-RGB@2x.png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59264" y="6417628"/>
            <a:ext cx="10809422" cy="3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COLES MULTINIVEL Y OPOS</a:t>
            </a:r>
            <a:endParaRPr/>
          </a:p>
          <a:p>
            <a:pPr indent="-171416" lvl="0" marL="171416" marR="0" rtl="0" algn="l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779304" y="6443809"/>
            <a:ext cx="412696" cy="33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226592445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5644" y="157098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969158" y="1622612"/>
            <a:ext cx="2743200" cy="107109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Contexto 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87035" y="3767564"/>
            <a:ext cx="2883000" cy="1254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Centrarse en un nivel y un área o etapa (infantil)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5910823" y="2158782"/>
            <a:ext cx="2743200" cy="12702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Inclusión educativa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8121990" y="4190864"/>
            <a:ext cx="3046800" cy="1435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Actividades complementarias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Temas transversales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4077158" y="4776987"/>
            <a:ext cx="2743200" cy="1071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ctrTitle"/>
          </p:nvPr>
        </p:nvSpPr>
        <p:spPr>
          <a:xfrm>
            <a:off x="583604" y="562139"/>
            <a:ext cx="10585082" cy="56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02D"/>
              </a:buClr>
              <a:buSzPct val="100000"/>
              <a:buFont typeface="Arial"/>
              <a:buNone/>
            </a:pPr>
            <a:r>
              <a:rPr b="1" lang="en-US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U.D y coles multinivel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LAVE-MAESTRA-IDENTIDAD-LOGO-RGB@2x.pn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59264" y="6417628"/>
            <a:ext cx="10809422" cy="3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COLES MULTINIVEL Y OPOS</a:t>
            </a:r>
            <a:endParaRPr/>
          </a:p>
          <a:p>
            <a:pPr indent="-171416" lvl="0" marL="171416" marR="0" rtl="0" algn="l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1779304" y="6443809"/>
            <a:ext cx="412696" cy="33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290918" y="1972234"/>
            <a:ext cx="2743200" cy="108472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Actividades interdisciplinares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2124635" y="4318560"/>
            <a:ext cx="2913529" cy="108472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Talleres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6163235" y="1623517"/>
            <a:ext cx="2743200" cy="93233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Actividades transversales 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534835" y="4551502"/>
            <a:ext cx="2743200" cy="108472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Salidas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26592445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2610" y="2514598"/>
            <a:ext cx="1884746" cy="188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2021-05-15T15:34:11Z</dcterms:created>
  <dc:creator>Marife Nicieza García</dc:creator>
</cp:coreProperties>
</file>