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13716000" cx="24387175"/>
  <p:notesSz cx="6858000" cy="9144000"/>
  <p:embeddedFontLst>
    <p:embeddedFont>
      <p:font typeface="Montserrat Light"/>
      <p:regular r:id="rId12"/>
      <p:bold r:id="rId13"/>
      <p:italic r:id="rId14"/>
      <p:boldItalic r:id="rId15"/>
    </p:embeddedFont>
    <p:embeddedFont>
      <p:font typeface="Open Sans Light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gKOn/DOTkBcVDCxG9i2QHDe2Ty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A8514A2-28A6-48E8-A50C-914C055AF5F1}">
  <a:tblStyle styleId="{6A8514A2-28A6-48E8-A50C-914C055AF5F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FFE9EA"/>
          </a:solidFill>
        </a:fill>
      </a:tcStyle>
    </a:band1H>
    <a:band2H>
      <a:tcTxStyle/>
    </a:band2H>
    <a:band1V>
      <a:tcTxStyle/>
      <a:tcStyle>
        <a:fill>
          <a:solidFill>
            <a:srgbClr val="FFE9EA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  <a:tblStyle styleId="{97021711-D333-48DD-A19D-5DFFC5E4E8E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E9EA"/>
          </a:solidFill>
        </a:fill>
      </a:tcStyle>
    </a:wholeTbl>
    <a:band1H>
      <a:tcTxStyle/>
      <a:tcStyle>
        <a:fill>
          <a:solidFill>
            <a:srgbClr val="FFCFD2"/>
          </a:solidFill>
        </a:fill>
      </a:tcStyle>
    </a:band1H>
    <a:band2H>
      <a:tcTxStyle/>
    </a:band2H>
    <a:band1V>
      <a:tcTxStyle/>
      <a:tcStyle>
        <a:fill>
          <a:solidFill>
            <a:srgbClr val="FFCFD2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5.xml"/><Relationship Id="rId22" Type="http://schemas.openxmlformats.org/officeDocument/2006/relationships/font" Target="fonts/OpenSans-italic.fntdata"/><Relationship Id="rId10" Type="http://schemas.openxmlformats.org/officeDocument/2006/relationships/slide" Target="slides/slide4.xml"/><Relationship Id="rId21" Type="http://schemas.openxmlformats.org/officeDocument/2006/relationships/font" Target="fonts/OpenSans-bold.fntdata"/><Relationship Id="rId13" Type="http://schemas.openxmlformats.org/officeDocument/2006/relationships/font" Target="fonts/MontserratLight-bold.fntdata"/><Relationship Id="rId24" Type="http://customschemas.google.com/relationships/presentationmetadata" Target="metadata"/><Relationship Id="rId12" Type="http://schemas.openxmlformats.org/officeDocument/2006/relationships/font" Target="fonts/MontserratLight-regular.fntdata"/><Relationship Id="rId23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MontserratLight-boldItalic.fntdata"/><Relationship Id="rId14" Type="http://schemas.openxmlformats.org/officeDocument/2006/relationships/font" Target="fonts/MontserratLight-italic.fntdata"/><Relationship Id="rId17" Type="http://schemas.openxmlformats.org/officeDocument/2006/relationships/font" Target="fonts/OpenSansLight-bold.fntdata"/><Relationship Id="rId16" Type="http://schemas.openxmlformats.org/officeDocument/2006/relationships/font" Target="fonts/OpenSansLight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OpenSansLigh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OpenSansLigh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s">
  <p:cSld name="Break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Section Header">
  <p:cSld name="8_Section 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/>
          <p:nvPr>
            <p:ph idx="2" type="pic"/>
          </p:nvPr>
        </p:nvSpPr>
        <p:spPr>
          <a:xfrm>
            <a:off x="16426223" y="3706854"/>
            <a:ext cx="5882547" cy="7777029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>
            <a:lvl1pPr lvl="0" marR="0" rtl="0" algn="ctr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23561675" y="13023110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Phone 6 White">
  <p:cSld name="iPhone 6 Whit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/>
          <p:nvPr>
            <p:ph idx="2" type="pic"/>
          </p:nvPr>
        </p:nvSpPr>
        <p:spPr>
          <a:xfrm>
            <a:off x="10102691" y="4239458"/>
            <a:ext cx="4181656" cy="7333648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>
            <a:lvl1pPr lvl="0" marR="0" rtl="0" algn="ctr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7"/>
          <p:cNvSpPr txBox="1"/>
          <p:nvPr>
            <p:ph idx="12" type="sldNum"/>
          </p:nvPr>
        </p:nvSpPr>
        <p:spPr>
          <a:xfrm>
            <a:off x="23561675" y="13023110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Pad Air">
  <p:cSld name="iPad Ai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/>
          <p:nvPr>
            <p:ph idx="2" type="pic"/>
          </p:nvPr>
        </p:nvSpPr>
        <p:spPr>
          <a:xfrm>
            <a:off x="8659448" y="4239457"/>
            <a:ext cx="6985290" cy="9729073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>
            <a:lvl1pPr lvl="0" marR="0" rtl="0" algn="ctr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23561675" y="13023110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cbook">
  <p:cSld name="Macboo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/>
          <p:nvPr>
            <p:ph idx="2" type="pic"/>
          </p:nvPr>
        </p:nvSpPr>
        <p:spPr>
          <a:xfrm>
            <a:off x="8216900" y="3779838"/>
            <a:ext cx="7918450" cy="49879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23561675" y="13023110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ktop">
  <p:cSld name="Desktop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/>
          <p:nvPr>
            <p:ph idx="2" type="pic"/>
          </p:nvPr>
        </p:nvSpPr>
        <p:spPr>
          <a:xfrm>
            <a:off x="8077200" y="3749677"/>
            <a:ext cx="7918450" cy="4378323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20"/>
          <p:cNvSpPr txBox="1"/>
          <p:nvPr>
            <p:ph idx="12" type="sldNum"/>
          </p:nvPr>
        </p:nvSpPr>
        <p:spPr>
          <a:xfrm>
            <a:off x="23561675" y="13023110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>
  <p:cSld name="Contact U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/>
          <p:nvPr>
            <p:ph idx="2" type="pic"/>
          </p:nvPr>
        </p:nvSpPr>
        <p:spPr>
          <a:xfrm>
            <a:off x="-1" y="3318969"/>
            <a:ext cx="24387174" cy="5917778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23561675" y="13023110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1829038" y="4818119"/>
            <a:ext cx="20729098" cy="1825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>
            <a:lvl1pPr lvl="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8"/>
          <p:cNvSpPr txBox="1"/>
          <p:nvPr>
            <p:ph idx="12" type="sldNum"/>
          </p:nvPr>
        </p:nvSpPr>
        <p:spPr>
          <a:xfrm>
            <a:off x="23561675" y="13023110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Message">
  <p:cSld name="Welcome Messag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/>
          <p:nvPr>
            <p:ph idx="2" type="pic"/>
          </p:nvPr>
        </p:nvSpPr>
        <p:spPr>
          <a:xfrm>
            <a:off x="9781570" y="1585465"/>
            <a:ext cx="4824036" cy="4824038"/>
          </a:xfrm>
          <a:prstGeom prst="ellipse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9"/>
          <p:cNvSpPr txBox="1"/>
          <p:nvPr>
            <p:ph type="ctrTitle"/>
          </p:nvPr>
        </p:nvSpPr>
        <p:spPr>
          <a:xfrm>
            <a:off x="4759089" y="6809613"/>
            <a:ext cx="14868997" cy="1190422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" type="subTitle"/>
          </p:nvPr>
        </p:nvSpPr>
        <p:spPr>
          <a:xfrm>
            <a:off x="3658076" y="8638230"/>
            <a:ext cx="17071023" cy="279056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lvl="2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lvl="3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lvl="4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2" type="sldNum"/>
          </p:nvPr>
        </p:nvSpPr>
        <p:spPr>
          <a:xfrm>
            <a:off x="23561675" y="13023110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/>
          <p:nvPr>
            <p:ph idx="2" type="pic"/>
          </p:nvPr>
        </p:nvSpPr>
        <p:spPr>
          <a:xfrm>
            <a:off x="1" y="0"/>
            <a:ext cx="15601949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r Team">
  <p:cSld name="Our Team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/>
        </p:nvSpPr>
        <p:spPr>
          <a:xfrm>
            <a:off x="1865313" y="1479550"/>
            <a:ext cx="206565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8" name="Google Shape;28;p11"/>
          <p:cNvSpPr txBox="1"/>
          <p:nvPr/>
        </p:nvSpPr>
        <p:spPr>
          <a:xfrm>
            <a:off x="1865313" y="1479550"/>
            <a:ext cx="206565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" name="Google Shape;29;p11"/>
          <p:cNvSpPr/>
          <p:nvPr/>
        </p:nvSpPr>
        <p:spPr>
          <a:xfrm>
            <a:off x="0" y="12409488"/>
            <a:ext cx="24387174" cy="13065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0" name="Google Shape;30;p11"/>
          <p:cNvSpPr/>
          <p:nvPr>
            <p:ph idx="2" type="pic"/>
          </p:nvPr>
        </p:nvSpPr>
        <p:spPr>
          <a:xfrm>
            <a:off x="3290986" y="4126611"/>
            <a:ext cx="3983038" cy="3983037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1"/>
          <p:cNvSpPr/>
          <p:nvPr>
            <p:ph idx="3" type="pic"/>
          </p:nvPr>
        </p:nvSpPr>
        <p:spPr>
          <a:xfrm>
            <a:off x="7909051" y="4126611"/>
            <a:ext cx="3983038" cy="3983037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1"/>
          <p:cNvSpPr/>
          <p:nvPr>
            <p:ph idx="4" type="pic"/>
          </p:nvPr>
        </p:nvSpPr>
        <p:spPr>
          <a:xfrm>
            <a:off x="12585304" y="4126611"/>
            <a:ext cx="3983038" cy="3983037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1"/>
          <p:cNvSpPr/>
          <p:nvPr>
            <p:ph idx="5" type="pic"/>
          </p:nvPr>
        </p:nvSpPr>
        <p:spPr>
          <a:xfrm>
            <a:off x="17261102" y="4126611"/>
            <a:ext cx="3983038" cy="3983037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1"/>
          <p:cNvSpPr txBox="1"/>
          <p:nvPr>
            <p:ph type="ctrTitle"/>
          </p:nvPr>
        </p:nvSpPr>
        <p:spPr>
          <a:xfrm>
            <a:off x="1829038" y="567771"/>
            <a:ext cx="20729098" cy="1133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subTitle"/>
          </p:nvPr>
        </p:nvSpPr>
        <p:spPr>
          <a:xfrm>
            <a:off x="1852918" y="1433050"/>
            <a:ext cx="20655938" cy="1075881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lvl="1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lvl="2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lvl="3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lvl="4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/>
        </p:nvSpPr>
        <p:spPr>
          <a:xfrm>
            <a:off x="23426981" y="12888402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S w Color">
  <p:cSld name="TS w Colo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/>
          <p:nvPr/>
        </p:nvSpPr>
        <p:spPr>
          <a:xfrm>
            <a:off x="1865313" y="1479550"/>
            <a:ext cx="206565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0" name="Google Shape;40;p13"/>
          <p:cNvSpPr txBox="1"/>
          <p:nvPr/>
        </p:nvSpPr>
        <p:spPr>
          <a:xfrm>
            <a:off x="1865313" y="1479550"/>
            <a:ext cx="206565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1" name="Google Shape;41;p13"/>
          <p:cNvSpPr txBox="1"/>
          <p:nvPr>
            <p:ph type="ctrTitle"/>
          </p:nvPr>
        </p:nvSpPr>
        <p:spPr>
          <a:xfrm>
            <a:off x="1829038" y="567771"/>
            <a:ext cx="20729098" cy="1133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subTitle"/>
          </p:nvPr>
        </p:nvSpPr>
        <p:spPr>
          <a:xfrm>
            <a:off x="1852918" y="1433050"/>
            <a:ext cx="20655938" cy="1075881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lvl="1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lvl="2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lvl="3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lvl="4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23561675" y="13023110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S No Color">
  <p:cSld name="TS No Colo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/>
        </p:nvSpPr>
        <p:spPr>
          <a:xfrm>
            <a:off x="1865313" y="1479550"/>
            <a:ext cx="206565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6" name="Google Shape;46;p14"/>
          <p:cNvSpPr txBox="1"/>
          <p:nvPr/>
        </p:nvSpPr>
        <p:spPr>
          <a:xfrm>
            <a:off x="1865313" y="1479550"/>
            <a:ext cx="206565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7" name="Google Shape;47;p14"/>
          <p:cNvSpPr/>
          <p:nvPr/>
        </p:nvSpPr>
        <p:spPr>
          <a:xfrm>
            <a:off x="0" y="12409488"/>
            <a:ext cx="24387174" cy="13065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8" name="Google Shape;48;p14"/>
          <p:cNvSpPr txBox="1"/>
          <p:nvPr>
            <p:ph type="ctrTitle"/>
          </p:nvPr>
        </p:nvSpPr>
        <p:spPr>
          <a:xfrm>
            <a:off x="1829038" y="567771"/>
            <a:ext cx="20729098" cy="1133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" type="subTitle"/>
          </p:nvPr>
        </p:nvSpPr>
        <p:spPr>
          <a:xfrm>
            <a:off x="1852918" y="1433050"/>
            <a:ext cx="20655938" cy="1075881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lvl="1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lvl="2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lvl="3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lvl="4" algn="ctr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2" type="sldNum"/>
          </p:nvPr>
        </p:nvSpPr>
        <p:spPr>
          <a:xfrm>
            <a:off x="23561675" y="13023110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Phone 6">
  <p:cSld name="iPhone 6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/>
          <p:nvPr/>
        </p:nvSpPr>
        <p:spPr>
          <a:xfrm>
            <a:off x="1865313" y="1479550"/>
            <a:ext cx="206565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3" name="Google Shape;53;p15"/>
          <p:cNvSpPr txBox="1"/>
          <p:nvPr/>
        </p:nvSpPr>
        <p:spPr>
          <a:xfrm>
            <a:off x="1865313" y="1479550"/>
            <a:ext cx="206565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4" name="Google Shape;54;p15"/>
          <p:cNvSpPr/>
          <p:nvPr/>
        </p:nvSpPr>
        <p:spPr>
          <a:xfrm>
            <a:off x="0" y="12409488"/>
            <a:ext cx="24387174" cy="13065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5" name="Google Shape;55;p15"/>
          <p:cNvSpPr/>
          <p:nvPr>
            <p:ph idx="2" type="pic"/>
          </p:nvPr>
        </p:nvSpPr>
        <p:spPr>
          <a:xfrm>
            <a:off x="1865312" y="2641600"/>
            <a:ext cx="4891087" cy="8658794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lvl="0" marR="0" rtl="0" algn="ctr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2066139" y="549275"/>
            <a:ext cx="2025489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F20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E2354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E2354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E2354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E2354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1219200" y="3200400"/>
            <a:ext cx="21948775" cy="90519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>
            <a:lvl1pPr indent="-381000" lvl="0" marL="457200" marR="0" rtl="0" algn="ctr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425450" lvl="1" marL="914400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425450" lvl="2" marL="1371600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425450" lvl="3" marL="1828800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425450" lvl="4" marL="2286000" marR="0" rtl="0" algn="ctr">
              <a:lnSpc>
                <a:spcPct val="13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2" type="sldNum"/>
          </p:nvPr>
        </p:nvSpPr>
        <p:spPr>
          <a:xfrm>
            <a:off x="23426981" y="12830670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utterstock_705817585.jpg" id="79" name="Google Shape;79;p1"/>
          <p:cNvPicPr preferRelativeResize="0"/>
          <p:nvPr/>
        </p:nvPicPr>
        <p:blipFill rotWithShape="1">
          <a:blip r:embed="rId3">
            <a:alphaModFix/>
          </a:blip>
          <a:srcRect b="7820" l="0" r="0" t="7821"/>
          <a:stretch/>
        </p:blipFill>
        <p:spPr>
          <a:xfrm>
            <a:off x="36507" y="1"/>
            <a:ext cx="24383999" cy="1371421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/>
          <p:nvPr/>
        </p:nvSpPr>
        <p:spPr>
          <a:xfrm>
            <a:off x="1587" y="9813940"/>
            <a:ext cx="24384001" cy="3901168"/>
          </a:xfrm>
          <a:prstGeom prst="rect">
            <a:avLst/>
          </a:prstGeom>
          <a:solidFill>
            <a:srgbClr val="F200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3663474" y="4009603"/>
            <a:ext cx="17130070" cy="24301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498" u="none" cap="none" strike="noStrike">
                <a:solidFill>
                  <a:srgbClr val="F2002D"/>
                </a:solidFill>
                <a:latin typeface="Arial"/>
                <a:ea typeface="Arial"/>
                <a:cs typeface="Arial"/>
                <a:sym typeface="Arial"/>
              </a:rPr>
              <a:t>Partes de una oposición</a:t>
            </a:r>
            <a:endParaRPr b="0" i="0" sz="539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198" u="none" cap="none" strike="noStrike">
              <a:solidFill>
                <a:srgbClr val="F200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667165" y="10143245"/>
            <a:ext cx="5430128" cy="115355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690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@tuaulamiaula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>
            <p:ph type="ctrTitle"/>
          </p:nvPr>
        </p:nvSpPr>
        <p:spPr>
          <a:xfrm>
            <a:off x="3597275" y="357823"/>
            <a:ext cx="171323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800">
                <a:solidFill>
                  <a:srgbClr val="F2002D"/>
                </a:solidFill>
                <a:latin typeface="Arial"/>
                <a:ea typeface="Arial"/>
                <a:cs typeface="Arial"/>
                <a:sym typeface="Arial"/>
              </a:rPr>
              <a:t>Fase oposición</a:t>
            </a:r>
            <a:endParaRPr b="1" sz="8800">
              <a:solidFill>
                <a:srgbClr val="F200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 txBox="1"/>
          <p:nvPr>
            <p:ph idx="1" type="subTitle"/>
          </p:nvPr>
        </p:nvSpPr>
        <p:spPr>
          <a:xfrm>
            <a:off x="3657600" y="7070725"/>
            <a:ext cx="17071976" cy="3487738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Sed ut perspiciatis, unde omnis iste</a:t>
            </a: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1" y="12777866"/>
            <a:ext cx="24387174" cy="941193"/>
          </a:xfrm>
          <a:prstGeom prst="rect">
            <a:avLst/>
          </a:prstGeom>
          <a:solidFill>
            <a:srgbClr val="FFBF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3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LLAVE-MAESTRA-IDENTIDAD-LOGO-RGB@2x.png"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8155" y="273020"/>
            <a:ext cx="1417249" cy="14172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718622" y="12836034"/>
            <a:ext cx="21621657" cy="632853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 txBox="1"/>
          <p:nvPr>
            <p:ph idx="12" type="sldNum"/>
          </p:nvPr>
        </p:nvSpPr>
        <p:spPr>
          <a:xfrm>
            <a:off x="23561675" y="12888402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93" name="Google Shape;93;p2"/>
          <p:cNvGraphicFramePr/>
          <p:nvPr/>
        </p:nvGraphicFramePr>
        <p:xfrm>
          <a:off x="1382758" y="22686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{6A8514A2-28A6-48E8-A50C-914C055AF5F1}</a:tableStyleId>
              </a:tblPr>
              <a:tblGrid>
                <a:gridCol w="4332250"/>
                <a:gridCol w="159464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300"/>
                    </a:p>
                  </a:txBody>
                  <a:tcPr marT="137150" marB="137150" marR="281150" marL="137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>
                          <a:latin typeface="Arial"/>
                          <a:ea typeface="Arial"/>
                          <a:cs typeface="Arial"/>
                          <a:sym typeface="Arial"/>
                        </a:rPr>
                        <a:t>RD 84/2018</a:t>
                      </a:r>
                      <a:endParaRPr/>
                    </a:p>
                  </a:txBody>
                  <a:tcPr marT="137150" marB="137150" marR="137150" marL="1371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Fase oposición</a:t>
                      </a:r>
                      <a:endParaRPr/>
                    </a:p>
                  </a:txBody>
                  <a:tcPr marT="137150" marB="137150" marR="281150" marL="137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Arial"/>
                          <a:ea typeface="Arial"/>
                          <a:cs typeface="Arial"/>
                          <a:sym typeface="Arial"/>
                        </a:rPr>
                        <a:t>Fase oposición 60%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Arial"/>
                          <a:ea typeface="Arial"/>
                          <a:cs typeface="Arial"/>
                          <a:sym typeface="Arial"/>
                        </a:rPr>
                        <a:t>Fase concurso 40%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7150" marB="137150" marR="137150" marL="1371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Estructura de las pruebas</a:t>
                      </a:r>
                      <a:endParaRPr/>
                    </a:p>
                  </a:txBody>
                  <a:tcPr marT="137150" marB="137150" marR="281150" marL="137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>
                          <a:latin typeface="Arial"/>
                          <a:ea typeface="Arial"/>
                          <a:cs typeface="Arial"/>
                          <a:sym typeface="Arial"/>
                        </a:rPr>
                        <a:t>Dos pruebas de carácter eliminatorio: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Arial"/>
                          <a:ea typeface="Arial"/>
                          <a:cs typeface="Arial"/>
                          <a:sym typeface="Arial"/>
                        </a:rPr>
                        <a:t>-Conocimientos específicos: tema y supuesto o pruebas específicas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Arial"/>
                          <a:ea typeface="Arial"/>
                          <a:cs typeface="Arial"/>
                          <a:sym typeface="Arial"/>
                        </a:rPr>
                        <a:t>-Aptitud pedagógica: Examen oral (progra y unidad didáctica)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7150" marB="137150" marR="137150" marL="1371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Temas a escoger</a:t>
                      </a:r>
                      <a:endParaRPr/>
                    </a:p>
                  </a:txBody>
                  <a:tcPr marT="137150" marB="137150" marR="281150" marL="137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>
                          <a:latin typeface="Arial"/>
                          <a:ea typeface="Arial"/>
                          <a:cs typeface="Arial"/>
                          <a:sym typeface="Arial"/>
                        </a:rPr>
                        <a:t>Hasta 25 temas: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>
                          <a:latin typeface="Arial"/>
                          <a:ea typeface="Arial"/>
                          <a:cs typeface="Arial"/>
                          <a:sym typeface="Arial"/>
                        </a:rPr>
                        <a:t>     Se escoge entre 3 bolas.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0"/>
                        <a:buFont typeface="Arial"/>
                        <a:buNone/>
                      </a:pPr>
                      <a:r>
                        <a:rPr b="1" lang="en-US" sz="3500">
                          <a:latin typeface="Arial"/>
                          <a:ea typeface="Arial"/>
                          <a:cs typeface="Arial"/>
                          <a:sym typeface="Arial"/>
                        </a:rPr>
                        <a:t>Entre 26 y 50: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>
                          <a:latin typeface="Arial"/>
                          <a:ea typeface="Arial"/>
                          <a:cs typeface="Arial"/>
                          <a:sym typeface="Arial"/>
                        </a:rPr>
                        <a:t>     Se escoge entre 4 bolas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0"/>
                        <a:buFont typeface="Arial"/>
                        <a:buNone/>
                      </a:pPr>
                      <a:r>
                        <a:rPr b="1" lang="en-US" sz="3500">
                          <a:latin typeface="Arial"/>
                          <a:ea typeface="Arial"/>
                          <a:cs typeface="Arial"/>
                          <a:sym typeface="Arial"/>
                        </a:rPr>
                        <a:t>Más de 51 temas: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>
                          <a:latin typeface="Arial"/>
                          <a:ea typeface="Arial"/>
                          <a:cs typeface="Arial"/>
                          <a:sym typeface="Arial"/>
                        </a:rPr>
                        <a:t>     Se escoge entre 5 bolas </a:t>
                      </a:r>
                      <a:endParaRPr/>
                    </a:p>
                  </a:txBody>
                  <a:tcPr marT="137150" marB="137150" marR="137150" marL="137150"/>
                </a:tc>
              </a:tr>
            </a:tbl>
          </a:graphicData>
        </a:graphic>
      </p:graphicFrame>
      <p:sp>
        <p:nvSpPr>
          <p:cNvPr id="94" name="Google Shape;94;p2"/>
          <p:cNvSpPr txBox="1"/>
          <p:nvPr/>
        </p:nvSpPr>
        <p:spPr>
          <a:xfrm>
            <a:off x="871022" y="12988434"/>
            <a:ext cx="21621657" cy="632853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FASES DE UNA OPOSICIÓN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ctrTitle"/>
          </p:nvPr>
        </p:nvSpPr>
        <p:spPr>
          <a:xfrm>
            <a:off x="3986334" y="774222"/>
            <a:ext cx="171323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800">
                <a:solidFill>
                  <a:srgbClr val="F2002D"/>
                </a:solidFill>
                <a:latin typeface="Arial"/>
                <a:ea typeface="Arial"/>
                <a:cs typeface="Arial"/>
                <a:sym typeface="Arial"/>
              </a:rPr>
              <a:t>Fase concurso</a:t>
            </a:r>
            <a:endParaRPr b="1" sz="8800">
              <a:solidFill>
                <a:srgbClr val="F200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 txBox="1"/>
          <p:nvPr>
            <p:ph idx="1" type="subTitle"/>
          </p:nvPr>
        </p:nvSpPr>
        <p:spPr>
          <a:xfrm>
            <a:off x="3657600" y="7070725"/>
            <a:ext cx="17071976" cy="3487738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Sed ut perspiciatis, unde omnis iste</a:t>
            </a:r>
            <a:endParaRPr/>
          </a:p>
        </p:txBody>
      </p:sp>
      <p:sp>
        <p:nvSpPr>
          <p:cNvPr id="101" name="Google Shape;101;p3"/>
          <p:cNvSpPr/>
          <p:nvPr/>
        </p:nvSpPr>
        <p:spPr>
          <a:xfrm>
            <a:off x="1" y="12777866"/>
            <a:ext cx="24387174" cy="941193"/>
          </a:xfrm>
          <a:prstGeom prst="rect">
            <a:avLst/>
          </a:prstGeom>
          <a:solidFill>
            <a:srgbClr val="FFBF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3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LLAVE-MAESTRA-IDENTIDAD-LOGO-RGB@2x.png"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8155" y="273020"/>
            <a:ext cx="1417249" cy="1417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>
            <a:off x="718622" y="12836034"/>
            <a:ext cx="21621657" cy="632853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>
            <p:ph idx="12" type="sldNum"/>
          </p:nvPr>
        </p:nvSpPr>
        <p:spPr>
          <a:xfrm>
            <a:off x="23561675" y="12888402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05" name="Google Shape;105;p3"/>
          <p:cNvGraphicFramePr/>
          <p:nvPr/>
        </p:nvGraphicFramePr>
        <p:xfrm>
          <a:off x="3282950" y="31959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{97021711-D333-48DD-A19D-5DFFC5E4E8E0}</a:tableStyleId>
              </a:tblPr>
              <a:tblGrid>
                <a:gridCol w="6091925"/>
                <a:gridCol w="6091925"/>
                <a:gridCol w="6091925"/>
              </a:tblGrid>
              <a:tr h="1824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3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Experiencia docente</a:t>
                      </a:r>
                      <a:endParaRPr/>
                    </a:p>
                  </a:txBody>
                  <a:tcPr marT="173150" marB="137150" marR="281150" marL="245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3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Formación academica</a:t>
                      </a:r>
                      <a:endParaRPr b="1" sz="43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3150" marB="137150" marR="281150" marL="245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3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Otros méritos</a:t>
                      </a:r>
                      <a:endParaRPr/>
                    </a:p>
                  </a:txBody>
                  <a:tcPr marT="173150" marB="137150" marR="281150" marL="245150"/>
                </a:tc>
              </a:tr>
              <a:tr h="5596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latin typeface="Arial"/>
                          <a:ea typeface="Arial"/>
                          <a:cs typeface="Arial"/>
                          <a:sym typeface="Arial"/>
                        </a:rPr>
                        <a:t>Máximo 7 años/puntos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latin typeface="Arial"/>
                          <a:ea typeface="Arial"/>
                          <a:cs typeface="Arial"/>
                          <a:sym typeface="Arial"/>
                        </a:rPr>
                        <a:t>(antes 5 puntos)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3150" marB="137150" marR="281150" marL="245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latin typeface="Arial"/>
                          <a:ea typeface="Arial"/>
                          <a:cs typeface="Arial"/>
                          <a:sym typeface="Arial"/>
                        </a:rPr>
                        <a:t>Máximo 5 puntos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latin typeface="Arial"/>
                          <a:ea typeface="Arial"/>
                          <a:cs typeface="Arial"/>
                          <a:sym typeface="Arial"/>
                        </a:rPr>
                        <a:t>Expediente académico, otras titulaciones master, escuela de idiomas…</a:t>
                      </a:r>
                      <a:endParaRPr sz="4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3150" marB="137150" marR="281150" marL="245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>
                          <a:latin typeface="Arial"/>
                          <a:ea typeface="Arial"/>
                          <a:cs typeface="Arial"/>
                          <a:sym typeface="Arial"/>
                        </a:rPr>
                        <a:t>Máximo 2 puntos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t/>
                      </a:r>
                      <a:endParaRPr sz="4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>
                          <a:latin typeface="Arial"/>
                          <a:ea typeface="Arial"/>
                          <a:cs typeface="Arial"/>
                          <a:sym typeface="Arial"/>
                        </a:rPr>
                        <a:t>Cursos, publicaciones.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3150" marB="137150" marR="281150" marL="245150"/>
                </a:tc>
              </a:tr>
            </a:tbl>
          </a:graphicData>
        </a:graphic>
      </p:graphicFrame>
      <p:sp>
        <p:nvSpPr>
          <p:cNvPr id="106" name="Google Shape;106;p3"/>
          <p:cNvSpPr txBox="1"/>
          <p:nvPr/>
        </p:nvSpPr>
        <p:spPr>
          <a:xfrm>
            <a:off x="871022" y="12988434"/>
            <a:ext cx="21621657" cy="632853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FASES DE UNA OPOSICIÓN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4"/>
          <p:cNvGrpSpPr/>
          <p:nvPr/>
        </p:nvGrpSpPr>
        <p:grpSpPr>
          <a:xfrm flipH="1" rot="10800000">
            <a:off x="2522960" y="9055100"/>
            <a:ext cx="3944938" cy="585788"/>
            <a:chOff x="1848067" y="2697524"/>
            <a:chExt cx="2311184" cy="316190"/>
          </a:xfrm>
        </p:grpSpPr>
        <p:cxnSp>
          <p:nvCxnSpPr>
            <p:cNvPr id="112" name="Google Shape;112;p4"/>
            <p:cNvCxnSpPr/>
            <p:nvPr/>
          </p:nvCxnSpPr>
          <p:spPr>
            <a:xfrm rot="10800000">
              <a:off x="3661672" y="2697524"/>
              <a:ext cx="497579" cy="31619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3" name="Google Shape;113;p4"/>
            <p:cNvCxnSpPr/>
            <p:nvPr/>
          </p:nvCxnSpPr>
          <p:spPr>
            <a:xfrm rot="10800000">
              <a:off x="1848067" y="2697524"/>
              <a:ext cx="1813605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sp>
        <p:nvSpPr>
          <p:cNvPr id="114" name="Google Shape;114;p4"/>
          <p:cNvSpPr txBox="1"/>
          <p:nvPr>
            <p:ph type="ctrTitle"/>
          </p:nvPr>
        </p:nvSpPr>
        <p:spPr>
          <a:xfrm>
            <a:off x="1954006" y="1083901"/>
            <a:ext cx="20729575" cy="912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E1002E"/>
                </a:solidFill>
                <a:latin typeface="Arial"/>
                <a:ea typeface="Arial"/>
                <a:cs typeface="Arial"/>
                <a:sym typeface="Arial"/>
              </a:rPr>
              <a:t>Creencias que te alejan de tu meta </a:t>
            </a:r>
            <a:br>
              <a:rPr b="1" lang="en-US">
                <a:solidFill>
                  <a:srgbClr val="E1002E"/>
                </a:solidFill>
                <a:latin typeface="Arial"/>
                <a:ea typeface="Arial"/>
                <a:cs typeface="Arial"/>
                <a:sym typeface="Arial"/>
              </a:rPr>
            </a:br>
            <a:endParaRPr b="1">
              <a:solidFill>
                <a:srgbClr val="E100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1865313" y="1479550"/>
            <a:ext cx="206565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" name="Google Shape;116;p4"/>
          <p:cNvGrpSpPr/>
          <p:nvPr/>
        </p:nvGrpSpPr>
        <p:grpSpPr>
          <a:xfrm>
            <a:off x="5676521" y="3451289"/>
            <a:ext cx="12663058" cy="8588311"/>
            <a:chOff x="5676450" y="3451105"/>
            <a:chExt cx="12662829" cy="8588012"/>
          </a:xfrm>
        </p:grpSpPr>
        <p:sp>
          <p:nvSpPr>
            <p:cNvPr id="117" name="Google Shape;117;p4"/>
            <p:cNvSpPr/>
            <p:nvPr/>
          </p:nvSpPr>
          <p:spPr>
            <a:xfrm>
              <a:off x="9522186" y="8096764"/>
              <a:ext cx="5406706" cy="3942353"/>
            </a:xfrm>
            <a:custGeom>
              <a:rect b="b" l="l" r="r" t="t"/>
              <a:pathLst>
                <a:path extrusionOk="0" h="569" w="454">
                  <a:moveTo>
                    <a:pt x="197" y="254"/>
                  </a:moveTo>
                  <a:cubicBezTo>
                    <a:pt x="209" y="304"/>
                    <a:pt x="213" y="368"/>
                    <a:pt x="200" y="449"/>
                  </a:cubicBezTo>
                  <a:cubicBezTo>
                    <a:pt x="191" y="518"/>
                    <a:pt x="199" y="559"/>
                    <a:pt x="148" y="559"/>
                  </a:cubicBezTo>
                  <a:cubicBezTo>
                    <a:pt x="148" y="559"/>
                    <a:pt x="138" y="555"/>
                    <a:pt x="122" y="569"/>
                  </a:cubicBezTo>
                  <a:cubicBezTo>
                    <a:pt x="339" y="569"/>
                    <a:pt x="339" y="569"/>
                    <a:pt x="339" y="569"/>
                  </a:cubicBezTo>
                  <a:cubicBezTo>
                    <a:pt x="328" y="564"/>
                    <a:pt x="315" y="559"/>
                    <a:pt x="304" y="557"/>
                  </a:cubicBezTo>
                  <a:cubicBezTo>
                    <a:pt x="292" y="529"/>
                    <a:pt x="279" y="475"/>
                    <a:pt x="277" y="354"/>
                  </a:cubicBezTo>
                  <a:cubicBezTo>
                    <a:pt x="276" y="318"/>
                    <a:pt x="278" y="287"/>
                    <a:pt x="282" y="261"/>
                  </a:cubicBezTo>
                  <a:cubicBezTo>
                    <a:pt x="315" y="247"/>
                    <a:pt x="315" y="247"/>
                    <a:pt x="315" y="247"/>
                  </a:cubicBezTo>
                  <a:cubicBezTo>
                    <a:pt x="404" y="194"/>
                    <a:pt x="433" y="147"/>
                    <a:pt x="454" y="120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28" y="135"/>
                    <a:pt x="407" y="151"/>
                    <a:pt x="389" y="164"/>
                  </a:cubicBezTo>
                  <a:cubicBezTo>
                    <a:pt x="396" y="133"/>
                    <a:pt x="398" y="121"/>
                    <a:pt x="400" y="82"/>
                  </a:cubicBezTo>
                  <a:cubicBezTo>
                    <a:pt x="399" y="82"/>
                    <a:pt x="399" y="82"/>
                    <a:pt x="399" y="82"/>
                  </a:cubicBezTo>
                  <a:cubicBezTo>
                    <a:pt x="399" y="82"/>
                    <a:pt x="398" y="82"/>
                    <a:pt x="398" y="82"/>
                  </a:cubicBezTo>
                  <a:cubicBezTo>
                    <a:pt x="393" y="101"/>
                    <a:pt x="379" y="147"/>
                    <a:pt x="362" y="182"/>
                  </a:cubicBezTo>
                  <a:cubicBezTo>
                    <a:pt x="312" y="215"/>
                    <a:pt x="278" y="228"/>
                    <a:pt x="257" y="234"/>
                  </a:cubicBezTo>
                  <a:cubicBezTo>
                    <a:pt x="251" y="213"/>
                    <a:pt x="245" y="185"/>
                    <a:pt x="241" y="146"/>
                  </a:cubicBezTo>
                  <a:cubicBezTo>
                    <a:pt x="257" y="110"/>
                    <a:pt x="284" y="70"/>
                    <a:pt x="296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4" y="52"/>
                    <a:pt x="294" y="52"/>
                    <a:pt x="294" y="52"/>
                  </a:cubicBezTo>
                  <a:cubicBezTo>
                    <a:pt x="265" y="79"/>
                    <a:pt x="258" y="88"/>
                    <a:pt x="238" y="113"/>
                  </a:cubicBezTo>
                  <a:cubicBezTo>
                    <a:pt x="236" y="91"/>
                    <a:pt x="235" y="64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23" y="69"/>
                    <a:pt x="210" y="143"/>
                    <a:pt x="219" y="223"/>
                  </a:cubicBezTo>
                  <a:cubicBezTo>
                    <a:pt x="219" y="223"/>
                    <a:pt x="175" y="205"/>
                    <a:pt x="122" y="132"/>
                  </a:cubicBezTo>
                  <a:cubicBezTo>
                    <a:pt x="123" y="120"/>
                    <a:pt x="125" y="90"/>
                    <a:pt x="137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27" y="75"/>
                    <a:pt x="118" y="94"/>
                    <a:pt x="113" y="118"/>
                  </a:cubicBezTo>
                  <a:cubicBezTo>
                    <a:pt x="93" y="88"/>
                    <a:pt x="72" y="50"/>
                    <a:pt x="52" y="1"/>
                  </a:cubicBezTo>
                  <a:cubicBezTo>
                    <a:pt x="51" y="1"/>
                    <a:pt x="51" y="1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17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91" y="132"/>
                    <a:pt x="115" y="175"/>
                    <a:pt x="149" y="208"/>
                  </a:cubicBezTo>
                  <a:cubicBezTo>
                    <a:pt x="149" y="208"/>
                    <a:pt x="89" y="222"/>
                    <a:pt x="3" y="195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37" y="218"/>
                    <a:pt x="97" y="238"/>
                    <a:pt x="172" y="237"/>
                  </a:cubicBezTo>
                  <a:cubicBezTo>
                    <a:pt x="178" y="238"/>
                    <a:pt x="187" y="243"/>
                    <a:pt x="197" y="254"/>
                  </a:cubicBezTo>
                  <a:close/>
                </a:path>
              </a:pathLst>
            </a:custGeom>
            <a:solidFill>
              <a:srgbClr val="8054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4567797">
              <a:off x="6199162" y="6221449"/>
              <a:ext cx="3559092" cy="3863995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F2002D">
                <a:alpha val="57647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 rot="7742864">
              <a:off x="8768714" y="4118237"/>
              <a:ext cx="3559092" cy="3863995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F2002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 rot="9355996">
              <a:off x="11672709" y="4198728"/>
              <a:ext cx="3559111" cy="3863840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F2002D">
                <a:alpha val="74901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10800000">
              <a:off x="14377759" y="5168656"/>
              <a:ext cx="3559111" cy="3863840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5696320">
              <a:off x="9243442" y="7157116"/>
              <a:ext cx="2126128" cy="2308271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1">
                <a:alpha val="5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 rot="8492870">
              <a:off x="11484890" y="4369000"/>
              <a:ext cx="1496900" cy="1625138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5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rot="10051992">
              <a:off x="14487295" y="4847992"/>
              <a:ext cx="1496986" cy="1625543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3">
                <a:alpha val="6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 rot="-8455453">
              <a:off x="13974541" y="7927635"/>
              <a:ext cx="2125624" cy="2308145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>
                <a:alpha val="3098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 rot="5080426">
              <a:off x="7236038" y="5325278"/>
              <a:ext cx="1619874" cy="1758646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1">
                <a:alpha val="5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 rot="8176420">
              <a:off x="8270883" y="4872274"/>
              <a:ext cx="1564282" cy="1758646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5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 rot="8492870">
              <a:off x="11298190" y="6626758"/>
              <a:ext cx="1496900" cy="1625138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5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 rot="10051992">
              <a:off x="13103020" y="7670469"/>
              <a:ext cx="1496986" cy="1623956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3">
                <a:alpha val="6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 rot="-9981159">
              <a:off x="16671655" y="6544971"/>
              <a:ext cx="1496986" cy="1625543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131" name="Google Shape;131;p4"/>
          <p:cNvGrpSpPr/>
          <p:nvPr/>
        </p:nvGrpSpPr>
        <p:grpSpPr>
          <a:xfrm>
            <a:off x="1717576" y="9012042"/>
            <a:ext cx="4659417" cy="1212189"/>
            <a:chOff x="608127" y="3039759"/>
            <a:chExt cx="1600200" cy="454774"/>
          </a:xfrm>
        </p:grpSpPr>
        <p:sp>
          <p:nvSpPr>
            <p:cNvPr id="132" name="Google Shape;132;p4"/>
            <p:cNvSpPr txBox="1"/>
            <p:nvPr/>
          </p:nvSpPr>
          <p:spPr>
            <a:xfrm>
              <a:off x="608127" y="3039759"/>
              <a:ext cx="1600200" cy="219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1. El temario</a:t>
              </a:r>
              <a:endPara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608127" y="3319234"/>
              <a:ext cx="1600200" cy="175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 me estudio todos apruebo</a:t>
              </a: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4"/>
          <p:cNvGrpSpPr/>
          <p:nvPr/>
        </p:nvGrpSpPr>
        <p:grpSpPr>
          <a:xfrm>
            <a:off x="3206551" y="3450113"/>
            <a:ext cx="5918627" cy="652462"/>
            <a:chOff x="1848067" y="2697524"/>
            <a:chExt cx="2311184" cy="316190"/>
          </a:xfrm>
        </p:grpSpPr>
        <p:cxnSp>
          <p:nvCxnSpPr>
            <p:cNvPr id="135" name="Google Shape;135;p4"/>
            <p:cNvCxnSpPr/>
            <p:nvPr/>
          </p:nvCxnSpPr>
          <p:spPr>
            <a:xfrm rot="10800000">
              <a:off x="3660952" y="2697524"/>
              <a:ext cx="498299" cy="31619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6" name="Google Shape;136;p4"/>
            <p:cNvCxnSpPr/>
            <p:nvPr/>
          </p:nvCxnSpPr>
          <p:spPr>
            <a:xfrm rot="10800000">
              <a:off x="1848067" y="2697524"/>
              <a:ext cx="1812885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37" name="Google Shape;137;p4"/>
          <p:cNvGrpSpPr/>
          <p:nvPr/>
        </p:nvGrpSpPr>
        <p:grpSpPr>
          <a:xfrm>
            <a:off x="2387496" y="2872592"/>
            <a:ext cx="4801919" cy="2110810"/>
            <a:chOff x="549198" y="2992283"/>
            <a:chExt cx="1800050" cy="791907"/>
          </a:xfrm>
        </p:grpSpPr>
        <p:sp>
          <p:nvSpPr>
            <p:cNvPr id="138" name="Google Shape;138;p4"/>
            <p:cNvSpPr txBox="1"/>
            <p:nvPr/>
          </p:nvSpPr>
          <p:spPr>
            <a:xfrm>
              <a:off x="590074" y="2992283"/>
              <a:ext cx="1600200" cy="219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3. Programación</a:t>
              </a:r>
              <a:endPara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549198" y="3265397"/>
              <a:ext cx="1800050" cy="5187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 la dan hecha, genial, menos trabajo.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4"/>
          <p:cNvGrpSpPr/>
          <p:nvPr/>
        </p:nvGrpSpPr>
        <p:grpSpPr>
          <a:xfrm>
            <a:off x="15271209" y="3411487"/>
            <a:ext cx="5883276" cy="508000"/>
            <a:chOff x="7528087" y="2680840"/>
            <a:chExt cx="2061939" cy="316190"/>
          </a:xfrm>
        </p:grpSpPr>
        <p:cxnSp>
          <p:nvCxnSpPr>
            <p:cNvPr id="141" name="Google Shape;141;p4"/>
            <p:cNvCxnSpPr/>
            <p:nvPr/>
          </p:nvCxnSpPr>
          <p:spPr>
            <a:xfrm flipH="1" rot="10800000">
              <a:off x="7528087" y="2680840"/>
              <a:ext cx="497959" cy="31619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8026046" y="2680840"/>
              <a:ext cx="1563980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43" name="Google Shape;143;p4"/>
          <p:cNvGrpSpPr/>
          <p:nvPr/>
        </p:nvGrpSpPr>
        <p:grpSpPr>
          <a:xfrm>
            <a:off x="17623437" y="2640990"/>
            <a:ext cx="5854155" cy="2230777"/>
            <a:chOff x="1056349" y="3022982"/>
            <a:chExt cx="2195308" cy="836331"/>
          </a:xfrm>
        </p:grpSpPr>
        <p:sp>
          <p:nvSpPr>
            <p:cNvPr id="144" name="Google Shape;144;p4"/>
            <p:cNvSpPr txBox="1"/>
            <p:nvPr/>
          </p:nvSpPr>
          <p:spPr>
            <a:xfrm>
              <a:off x="1056349" y="3022982"/>
              <a:ext cx="1600200" cy="219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4. Programación </a:t>
              </a:r>
              <a:endParaRPr/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1293059" y="3340520"/>
              <a:ext cx="1958598" cy="5187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 acabo y personalizo después del primer examen,</a:t>
              </a:r>
              <a:endParaRPr/>
            </a:p>
          </p:txBody>
        </p:sp>
      </p:grpSp>
      <p:grpSp>
        <p:nvGrpSpPr>
          <p:cNvPr id="146" name="Google Shape;146;p4"/>
          <p:cNvGrpSpPr/>
          <p:nvPr/>
        </p:nvGrpSpPr>
        <p:grpSpPr>
          <a:xfrm flipH="1" rot="10800000">
            <a:off x="16962437" y="8692312"/>
            <a:ext cx="5348288" cy="865188"/>
            <a:chOff x="7495444" y="2680840"/>
            <a:chExt cx="2061939" cy="316190"/>
          </a:xfrm>
        </p:grpSpPr>
        <p:cxnSp>
          <p:nvCxnSpPr>
            <p:cNvPr id="147" name="Google Shape;147;p4"/>
            <p:cNvCxnSpPr/>
            <p:nvPr/>
          </p:nvCxnSpPr>
          <p:spPr>
            <a:xfrm flipH="1" rot="10800000">
              <a:off x="7495444" y="2680840"/>
              <a:ext cx="498195" cy="31619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7993639" y="2680840"/>
              <a:ext cx="1563744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49" name="Google Shape;149;p4"/>
          <p:cNvGrpSpPr/>
          <p:nvPr/>
        </p:nvGrpSpPr>
        <p:grpSpPr>
          <a:xfrm>
            <a:off x="17433500" y="8474075"/>
            <a:ext cx="4907388" cy="2274888"/>
            <a:chOff x="598814" y="2992185"/>
            <a:chExt cx="1839586" cy="852868"/>
          </a:xfrm>
        </p:grpSpPr>
        <p:sp>
          <p:nvSpPr>
            <p:cNvPr id="150" name="Google Shape;150;p4"/>
            <p:cNvSpPr txBox="1"/>
            <p:nvPr/>
          </p:nvSpPr>
          <p:spPr>
            <a:xfrm>
              <a:off x="838200" y="2992185"/>
              <a:ext cx="1600200" cy="219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598814" y="3326260"/>
              <a:ext cx="1839586" cy="5187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</a:t>
              </a:r>
              <a:endParaRPr/>
            </a:p>
          </p:txBody>
        </p:sp>
      </p:grpSp>
      <p:sp>
        <p:nvSpPr>
          <p:cNvPr id="152" name="Google Shape;152;p4"/>
          <p:cNvSpPr/>
          <p:nvPr/>
        </p:nvSpPr>
        <p:spPr>
          <a:xfrm>
            <a:off x="1" y="12777866"/>
            <a:ext cx="24387174" cy="941193"/>
          </a:xfrm>
          <a:prstGeom prst="rect">
            <a:avLst/>
          </a:prstGeom>
          <a:solidFill>
            <a:srgbClr val="FFBF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LLAVE-MAESTRA-IDENTIDAD-LOGO-RGB@2x.png" id="153" name="Google Shape;15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8155" y="273020"/>
            <a:ext cx="1417249" cy="141724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"/>
          <p:cNvSpPr txBox="1"/>
          <p:nvPr/>
        </p:nvSpPr>
        <p:spPr>
          <a:xfrm>
            <a:off x="23561675" y="12888402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None/>
            </a:pPr>
            <a:r>
              <a:rPr lang="en-US"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</a:t>
            </a:r>
            <a:endParaRPr b="0" i="0" sz="20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descr="e-learning-01.emf" id="155" name="Google Shape;15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2870" y="7598416"/>
            <a:ext cx="1095009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-learning-12.emf" id="156" name="Google Shape;15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43256" y="7017110"/>
            <a:ext cx="124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-learning-13.emf" id="157" name="Google Shape;15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055422" y="5316787"/>
            <a:ext cx="1075169" cy="941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-learning-13.emf" id="158" name="Google Shape;158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16857" y="5379505"/>
            <a:ext cx="1080683" cy="10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4"/>
          <p:cNvGrpSpPr/>
          <p:nvPr/>
        </p:nvGrpSpPr>
        <p:grpSpPr>
          <a:xfrm>
            <a:off x="922615" y="5268174"/>
            <a:ext cx="5592876" cy="1284542"/>
            <a:chOff x="425011" y="2988713"/>
            <a:chExt cx="2096549" cy="481918"/>
          </a:xfrm>
        </p:grpSpPr>
        <p:sp>
          <p:nvSpPr>
            <p:cNvPr id="160" name="Google Shape;160;p4"/>
            <p:cNvSpPr txBox="1"/>
            <p:nvPr/>
          </p:nvSpPr>
          <p:spPr>
            <a:xfrm>
              <a:off x="435469" y="2988713"/>
              <a:ext cx="2086091" cy="219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2. Supuesto práctico</a:t>
              </a:r>
              <a:endPara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425011" y="3288118"/>
              <a:ext cx="1800050" cy="1825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 hay que practicarlo.</a:t>
              </a:r>
              <a:endParaRPr/>
            </a:p>
          </p:txBody>
        </p:sp>
      </p:grpSp>
      <p:grpSp>
        <p:nvGrpSpPr>
          <p:cNvPr id="162" name="Google Shape;162;p4"/>
          <p:cNvGrpSpPr/>
          <p:nvPr/>
        </p:nvGrpSpPr>
        <p:grpSpPr>
          <a:xfrm>
            <a:off x="1685990" y="5947323"/>
            <a:ext cx="5918627" cy="652462"/>
            <a:chOff x="1848067" y="2697524"/>
            <a:chExt cx="2311184" cy="316190"/>
          </a:xfrm>
        </p:grpSpPr>
        <p:cxnSp>
          <p:nvCxnSpPr>
            <p:cNvPr id="163" name="Google Shape;163;p4"/>
            <p:cNvCxnSpPr/>
            <p:nvPr/>
          </p:nvCxnSpPr>
          <p:spPr>
            <a:xfrm rot="10800000">
              <a:off x="3660952" y="2697524"/>
              <a:ext cx="498299" cy="31619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4" name="Google Shape;164;p4"/>
            <p:cNvCxnSpPr/>
            <p:nvPr/>
          </p:nvCxnSpPr>
          <p:spPr>
            <a:xfrm rot="10800000">
              <a:off x="1848067" y="2697524"/>
              <a:ext cx="1812885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65" name="Google Shape;165;p4"/>
          <p:cNvGrpSpPr/>
          <p:nvPr/>
        </p:nvGrpSpPr>
        <p:grpSpPr>
          <a:xfrm>
            <a:off x="17847795" y="5965015"/>
            <a:ext cx="5883276" cy="508000"/>
            <a:chOff x="7528087" y="2680840"/>
            <a:chExt cx="2061939" cy="316190"/>
          </a:xfrm>
        </p:grpSpPr>
        <p:cxnSp>
          <p:nvCxnSpPr>
            <p:cNvPr id="166" name="Google Shape;166;p4"/>
            <p:cNvCxnSpPr/>
            <p:nvPr/>
          </p:nvCxnSpPr>
          <p:spPr>
            <a:xfrm flipH="1" rot="10800000">
              <a:off x="7528087" y="2680840"/>
              <a:ext cx="497959" cy="31619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7" name="Google Shape;167;p4"/>
            <p:cNvCxnSpPr/>
            <p:nvPr/>
          </p:nvCxnSpPr>
          <p:spPr>
            <a:xfrm>
              <a:off x="8026046" y="2680840"/>
              <a:ext cx="1563980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68" name="Google Shape;168;p4"/>
          <p:cNvGrpSpPr/>
          <p:nvPr/>
        </p:nvGrpSpPr>
        <p:grpSpPr>
          <a:xfrm>
            <a:off x="18530407" y="5252364"/>
            <a:ext cx="5401383" cy="2346053"/>
            <a:chOff x="627067" y="2978863"/>
            <a:chExt cx="1855016" cy="880163"/>
          </a:xfrm>
        </p:grpSpPr>
        <p:sp>
          <p:nvSpPr>
            <p:cNvPr id="169" name="Google Shape;169;p4"/>
            <p:cNvSpPr txBox="1"/>
            <p:nvPr/>
          </p:nvSpPr>
          <p:spPr>
            <a:xfrm>
              <a:off x="627067" y="2978863"/>
              <a:ext cx="1855016" cy="219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5. No hay que formarse</a:t>
              </a:r>
              <a:endPara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"/>
            <p:cNvSpPr txBox="1"/>
            <p:nvPr/>
          </p:nvSpPr>
          <p:spPr>
            <a:xfrm>
              <a:off x="749895" y="3340233"/>
              <a:ext cx="1732188" cy="5187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Vale con la Carrera y con aprobar para dejar de estudiar.</a:t>
              </a:r>
              <a:endParaRPr/>
            </a:p>
          </p:txBody>
        </p:sp>
      </p:grpSp>
      <p:grpSp>
        <p:nvGrpSpPr>
          <p:cNvPr id="171" name="Google Shape;171;p4"/>
          <p:cNvGrpSpPr/>
          <p:nvPr/>
        </p:nvGrpSpPr>
        <p:grpSpPr>
          <a:xfrm>
            <a:off x="18830139" y="8920906"/>
            <a:ext cx="5101652" cy="2273513"/>
            <a:chOff x="838200" y="2992105"/>
            <a:chExt cx="1912408" cy="852948"/>
          </a:xfrm>
        </p:grpSpPr>
        <p:sp>
          <p:nvSpPr>
            <p:cNvPr id="172" name="Google Shape;172;p4"/>
            <p:cNvSpPr txBox="1"/>
            <p:nvPr/>
          </p:nvSpPr>
          <p:spPr>
            <a:xfrm>
              <a:off x="980147" y="2992105"/>
              <a:ext cx="1600200" cy="219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6. Contenido 100%</a:t>
              </a:r>
              <a:endParaRPr/>
            </a:p>
          </p:txBody>
        </p:sp>
        <p:sp>
          <p:nvSpPr>
            <p:cNvPr id="173" name="Google Shape;173;p4"/>
            <p:cNvSpPr txBox="1"/>
            <p:nvPr/>
          </p:nvSpPr>
          <p:spPr>
            <a:xfrm>
              <a:off x="838200" y="3326260"/>
              <a:ext cx="1912408" cy="5187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El contenido del mensaje es un 35%, frente a un 65% de la comunicación no verbal (fundamental trabajar la comunicación no verbal)</a:t>
              </a: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" name="Google Shape;174;p4"/>
          <p:cNvSpPr txBox="1"/>
          <p:nvPr/>
        </p:nvSpPr>
        <p:spPr>
          <a:xfrm>
            <a:off x="718622" y="12836034"/>
            <a:ext cx="21621657" cy="632853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OPOSICIONES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5"/>
          <p:cNvGrpSpPr/>
          <p:nvPr/>
        </p:nvGrpSpPr>
        <p:grpSpPr>
          <a:xfrm flipH="1" rot="10800000">
            <a:off x="2522960" y="9055100"/>
            <a:ext cx="3944938" cy="585788"/>
            <a:chOff x="1848067" y="2697524"/>
            <a:chExt cx="2311184" cy="316190"/>
          </a:xfrm>
        </p:grpSpPr>
        <p:cxnSp>
          <p:nvCxnSpPr>
            <p:cNvPr id="180" name="Google Shape;180;p5"/>
            <p:cNvCxnSpPr/>
            <p:nvPr/>
          </p:nvCxnSpPr>
          <p:spPr>
            <a:xfrm rot="10800000">
              <a:off x="3661672" y="2697524"/>
              <a:ext cx="497579" cy="31619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1" name="Google Shape;181;p5"/>
            <p:cNvCxnSpPr/>
            <p:nvPr/>
          </p:nvCxnSpPr>
          <p:spPr>
            <a:xfrm rot="10800000">
              <a:off x="1848067" y="2697524"/>
              <a:ext cx="1813605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sp>
        <p:nvSpPr>
          <p:cNvPr id="182" name="Google Shape;182;p5"/>
          <p:cNvSpPr txBox="1"/>
          <p:nvPr>
            <p:ph type="ctrTitle"/>
          </p:nvPr>
        </p:nvSpPr>
        <p:spPr>
          <a:xfrm>
            <a:off x="1954006" y="941113"/>
            <a:ext cx="20729575" cy="912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E1002E"/>
                </a:solidFill>
                <a:latin typeface="Arial"/>
                <a:ea typeface="Arial"/>
                <a:cs typeface="Arial"/>
                <a:sym typeface="Arial"/>
              </a:rPr>
              <a:t>Verdades sobre las oposiciones </a:t>
            </a:r>
            <a:br>
              <a:rPr b="1" lang="en-US">
                <a:solidFill>
                  <a:srgbClr val="E1002E"/>
                </a:solidFill>
                <a:latin typeface="Arial"/>
                <a:ea typeface="Arial"/>
                <a:cs typeface="Arial"/>
                <a:sym typeface="Arial"/>
              </a:rPr>
            </a:br>
            <a:endParaRPr b="1">
              <a:solidFill>
                <a:srgbClr val="E100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1865313" y="1479550"/>
            <a:ext cx="206565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" name="Google Shape;184;p5"/>
          <p:cNvGrpSpPr/>
          <p:nvPr/>
        </p:nvGrpSpPr>
        <p:grpSpPr>
          <a:xfrm>
            <a:off x="5676521" y="3451289"/>
            <a:ext cx="12663058" cy="8588311"/>
            <a:chOff x="5676450" y="3451105"/>
            <a:chExt cx="12662829" cy="8588012"/>
          </a:xfrm>
        </p:grpSpPr>
        <p:sp>
          <p:nvSpPr>
            <p:cNvPr id="185" name="Google Shape;185;p5"/>
            <p:cNvSpPr/>
            <p:nvPr/>
          </p:nvSpPr>
          <p:spPr>
            <a:xfrm>
              <a:off x="9522186" y="8096764"/>
              <a:ext cx="5406706" cy="3942353"/>
            </a:xfrm>
            <a:custGeom>
              <a:rect b="b" l="l" r="r" t="t"/>
              <a:pathLst>
                <a:path extrusionOk="0" h="569" w="454">
                  <a:moveTo>
                    <a:pt x="197" y="254"/>
                  </a:moveTo>
                  <a:cubicBezTo>
                    <a:pt x="209" y="304"/>
                    <a:pt x="213" y="368"/>
                    <a:pt x="200" y="449"/>
                  </a:cubicBezTo>
                  <a:cubicBezTo>
                    <a:pt x="191" y="518"/>
                    <a:pt x="199" y="559"/>
                    <a:pt x="148" y="559"/>
                  </a:cubicBezTo>
                  <a:cubicBezTo>
                    <a:pt x="148" y="559"/>
                    <a:pt x="138" y="555"/>
                    <a:pt x="122" y="569"/>
                  </a:cubicBezTo>
                  <a:cubicBezTo>
                    <a:pt x="339" y="569"/>
                    <a:pt x="339" y="569"/>
                    <a:pt x="339" y="569"/>
                  </a:cubicBezTo>
                  <a:cubicBezTo>
                    <a:pt x="328" y="564"/>
                    <a:pt x="315" y="559"/>
                    <a:pt x="304" y="557"/>
                  </a:cubicBezTo>
                  <a:cubicBezTo>
                    <a:pt x="292" y="529"/>
                    <a:pt x="279" y="475"/>
                    <a:pt x="277" y="354"/>
                  </a:cubicBezTo>
                  <a:cubicBezTo>
                    <a:pt x="276" y="318"/>
                    <a:pt x="278" y="287"/>
                    <a:pt x="282" y="261"/>
                  </a:cubicBezTo>
                  <a:cubicBezTo>
                    <a:pt x="315" y="247"/>
                    <a:pt x="315" y="247"/>
                    <a:pt x="315" y="247"/>
                  </a:cubicBezTo>
                  <a:cubicBezTo>
                    <a:pt x="404" y="194"/>
                    <a:pt x="433" y="147"/>
                    <a:pt x="454" y="120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28" y="135"/>
                    <a:pt x="407" y="151"/>
                    <a:pt x="389" y="164"/>
                  </a:cubicBezTo>
                  <a:cubicBezTo>
                    <a:pt x="396" y="133"/>
                    <a:pt x="398" y="121"/>
                    <a:pt x="400" y="82"/>
                  </a:cubicBezTo>
                  <a:cubicBezTo>
                    <a:pt x="399" y="82"/>
                    <a:pt x="399" y="82"/>
                    <a:pt x="399" y="82"/>
                  </a:cubicBezTo>
                  <a:cubicBezTo>
                    <a:pt x="399" y="82"/>
                    <a:pt x="398" y="82"/>
                    <a:pt x="398" y="82"/>
                  </a:cubicBezTo>
                  <a:cubicBezTo>
                    <a:pt x="393" y="101"/>
                    <a:pt x="379" y="147"/>
                    <a:pt x="362" y="182"/>
                  </a:cubicBezTo>
                  <a:cubicBezTo>
                    <a:pt x="312" y="215"/>
                    <a:pt x="278" y="228"/>
                    <a:pt x="257" y="234"/>
                  </a:cubicBezTo>
                  <a:cubicBezTo>
                    <a:pt x="251" y="213"/>
                    <a:pt x="245" y="185"/>
                    <a:pt x="241" y="146"/>
                  </a:cubicBezTo>
                  <a:cubicBezTo>
                    <a:pt x="257" y="110"/>
                    <a:pt x="284" y="70"/>
                    <a:pt x="296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4" y="52"/>
                    <a:pt x="294" y="52"/>
                    <a:pt x="294" y="52"/>
                  </a:cubicBezTo>
                  <a:cubicBezTo>
                    <a:pt x="265" y="79"/>
                    <a:pt x="258" y="88"/>
                    <a:pt x="238" y="113"/>
                  </a:cubicBezTo>
                  <a:cubicBezTo>
                    <a:pt x="236" y="91"/>
                    <a:pt x="235" y="64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23" y="69"/>
                    <a:pt x="210" y="143"/>
                    <a:pt x="219" y="223"/>
                  </a:cubicBezTo>
                  <a:cubicBezTo>
                    <a:pt x="219" y="223"/>
                    <a:pt x="175" y="205"/>
                    <a:pt x="122" y="132"/>
                  </a:cubicBezTo>
                  <a:cubicBezTo>
                    <a:pt x="123" y="120"/>
                    <a:pt x="125" y="90"/>
                    <a:pt x="137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27" y="75"/>
                    <a:pt x="118" y="94"/>
                    <a:pt x="113" y="118"/>
                  </a:cubicBezTo>
                  <a:cubicBezTo>
                    <a:pt x="93" y="88"/>
                    <a:pt x="72" y="50"/>
                    <a:pt x="52" y="1"/>
                  </a:cubicBezTo>
                  <a:cubicBezTo>
                    <a:pt x="51" y="1"/>
                    <a:pt x="51" y="1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17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91" y="132"/>
                    <a:pt x="115" y="175"/>
                    <a:pt x="149" y="208"/>
                  </a:cubicBezTo>
                  <a:cubicBezTo>
                    <a:pt x="149" y="208"/>
                    <a:pt x="89" y="222"/>
                    <a:pt x="3" y="195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37" y="218"/>
                    <a:pt x="97" y="238"/>
                    <a:pt x="172" y="237"/>
                  </a:cubicBezTo>
                  <a:cubicBezTo>
                    <a:pt x="178" y="238"/>
                    <a:pt x="187" y="243"/>
                    <a:pt x="197" y="254"/>
                  </a:cubicBezTo>
                  <a:close/>
                </a:path>
              </a:pathLst>
            </a:custGeom>
            <a:solidFill>
              <a:srgbClr val="8054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 rot="4567797">
              <a:off x="6199162" y="6221449"/>
              <a:ext cx="3559092" cy="3863995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F2002D">
                <a:alpha val="57647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 rot="7742864">
              <a:off x="8768714" y="4118237"/>
              <a:ext cx="3559092" cy="3863995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F2002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 rot="9355996">
              <a:off x="11672709" y="4198728"/>
              <a:ext cx="3559111" cy="3863840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F2002D">
                <a:alpha val="74901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 rot="10800000">
              <a:off x="14377759" y="5168656"/>
              <a:ext cx="3559111" cy="3863840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 rot="5696320">
              <a:off x="9243442" y="7157116"/>
              <a:ext cx="2126128" cy="2308271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1">
                <a:alpha val="5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 rot="8492870">
              <a:off x="11484890" y="4369000"/>
              <a:ext cx="1496900" cy="1625138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5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 rot="10051992">
              <a:off x="14487295" y="4847992"/>
              <a:ext cx="1496986" cy="1625543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3">
                <a:alpha val="6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 rot="-8455453">
              <a:off x="13974541" y="7927635"/>
              <a:ext cx="2125624" cy="2308145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>
                <a:alpha val="3098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 rot="5080426">
              <a:off x="7236038" y="5325278"/>
              <a:ext cx="1619874" cy="1758646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1">
                <a:alpha val="5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 rot="8176420">
              <a:off x="8270883" y="4872274"/>
              <a:ext cx="1564282" cy="1758646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5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 rot="8492870">
              <a:off x="11298190" y="6626758"/>
              <a:ext cx="1496900" cy="1625138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5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 rot="10051992">
              <a:off x="13103020" y="7670469"/>
              <a:ext cx="1496986" cy="1623956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3">
                <a:alpha val="6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 rot="-9981159">
              <a:off x="16671655" y="6544971"/>
              <a:ext cx="1496986" cy="1625543"/>
            </a:xfrm>
            <a:custGeom>
              <a:rect b="b" l="l" r="r" t="t"/>
              <a:pathLst>
                <a:path extrusionOk="0" h="1161" w="1069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199" name="Google Shape;199;p5"/>
          <p:cNvGrpSpPr/>
          <p:nvPr/>
        </p:nvGrpSpPr>
        <p:grpSpPr>
          <a:xfrm>
            <a:off x="1717576" y="9012042"/>
            <a:ext cx="4659417" cy="1212189"/>
            <a:chOff x="608127" y="3039759"/>
            <a:chExt cx="1600200" cy="454774"/>
          </a:xfrm>
        </p:grpSpPr>
        <p:sp>
          <p:nvSpPr>
            <p:cNvPr id="200" name="Google Shape;200;p5"/>
            <p:cNvSpPr txBox="1"/>
            <p:nvPr/>
          </p:nvSpPr>
          <p:spPr>
            <a:xfrm>
              <a:off x="608127" y="3039759"/>
              <a:ext cx="1600200" cy="219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1. Rutina de vida</a:t>
              </a:r>
              <a:endPara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5"/>
            <p:cNvSpPr txBox="1"/>
            <p:nvPr/>
          </p:nvSpPr>
          <p:spPr>
            <a:xfrm>
              <a:off x="608127" y="3319234"/>
              <a:ext cx="1600200" cy="175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Importancia de las rutinas</a:t>
              </a: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5"/>
          <p:cNvGrpSpPr/>
          <p:nvPr/>
        </p:nvGrpSpPr>
        <p:grpSpPr>
          <a:xfrm>
            <a:off x="3206551" y="3450113"/>
            <a:ext cx="5918627" cy="652462"/>
            <a:chOff x="1848067" y="2697524"/>
            <a:chExt cx="2311184" cy="316190"/>
          </a:xfrm>
        </p:grpSpPr>
        <p:cxnSp>
          <p:nvCxnSpPr>
            <p:cNvPr id="203" name="Google Shape;203;p5"/>
            <p:cNvCxnSpPr/>
            <p:nvPr/>
          </p:nvCxnSpPr>
          <p:spPr>
            <a:xfrm rot="10800000">
              <a:off x="3660952" y="2697524"/>
              <a:ext cx="498299" cy="31619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" name="Google Shape;204;p5"/>
            <p:cNvCxnSpPr/>
            <p:nvPr/>
          </p:nvCxnSpPr>
          <p:spPr>
            <a:xfrm rot="10800000">
              <a:off x="1848067" y="2697524"/>
              <a:ext cx="1812885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05" name="Google Shape;205;p5"/>
          <p:cNvGrpSpPr/>
          <p:nvPr/>
        </p:nvGrpSpPr>
        <p:grpSpPr>
          <a:xfrm>
            <a:off x="2387496" y="2872592"/>
            <a:ext cx="4801919" cy="2110810"/>
            <a:chOff x="549198" y="2992283"/>
            <a:chExt cx="1800050" cy="791907"/>
          </a:xfrm>
        </p:grpSpPr>
        <p:sp>
          <p:nvSpPr>
            <p:cNvPr id="206" name="Google Shape;206;p5"/>
            <p:cNvSpPr txBox="1"/>
            <p:nvPr/>
          </p:nvSpPr>
          <p:spPr>
            <a:xfrm>
              <a:off x="590074" y="2992283"/>
              <a:ext cx="1600200" cy="219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2. Carrera de fondo</a:t>
              </a:r>
              <a:endPara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"/>
            <p:cNvSpPr txBox="1"/>
            <p:nvPr/>
          </p:nvSpPr>
          <p:spPr>
            <a:xfrm>
              <a:off x="549198" y="3265397"/>
              <a:ext cx="1800050" cy="5187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Tema / Supuesto</a:t>
              </a: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Progra / Unidad didáctica</a:t>
              </a: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5"/>
          <p:cNvGrpSpPr/>
          <p:nvPr/>
        </p:nvGrpSpPr>
        <p:grpSpPr>
          <a:xfrm>
            <a:off x="15271209" y="3411487"/>
            <a:ext cx="5883276" cy="508000"/>
            <a:chOff x="7528087" y="2680840"/>
            <a:chExt cx="2061939" cy="316190"/>
          </a:xfrm>
        </p:grpSpPr>
        <p:cxnSp>
          <p:nvCxnSpPr>
            <p:cNvPr id="209" name="Google Shape;209;p5"/>
            <p:cNvCxnSpPr/>
            <p:nvPr/>
          </p:nvCxnSpPr>
          <p:spPr>
            <a:xfrm flipH="1" rot="10800000">
              <a:off x="7528087" y="2680840"/>
              <a:ext cx="497959" cy="31619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8026046" y="2680840"/>
              <a:ext cx="1563980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11" name="Google Shape;211;p5"/>
          <p:cNvGrpSpPr/>
          <p:nvPr/>
        </p:nvGrpSpPr>
        <p:grpSpPr>
          <a:xfrm>
            <a:off x="17623437" y="2640990"/>
            <a:ext cx="5854155" cy="2230777"/>
            <a:chOff x="1056349" y="3022982"/>
            <a:chExt cx="2195308" cy="836331"/>
          </a:xfrm>
        </p:grpSpPr>
        <p:sp>
          <p:nvSpPr>
            <p:cNvPr id="212" name="Google Shape;212;p5"/>
            <p:cNvSpPr txBox="1"/>
            <p:nvPr/>
          </p:nvSpPr>
          <p:spPr>
            <a:xfrm>
              <a:off x="1056349" y="3022982"/>
              <a:ext cx="1836910" cy="219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3. Importancia del baremo </a:t>
              </a:r>
              <a:endParaRPr/>
            </a:p>
          </p:txBody>
        </p:sp>
        <p:sp>
          <p:nvSpPr>
            <p:cNvPr id="213" name="Google Shape;213;p5"/>
            <p:cNvSpPr txBox="1"/>
            <p:nvPr/>
          </p:nvSpPr>
          <p:spPr>
            <a:xfrm>
              <a:off x="1293059" y="3340520"/>
              <a:ext cx="1958598" cy="5187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 que depende de tí.</a:t>
              </a:r>
              <a:endParaRPr/>
            </a:p>
          </p:txBody>
        </p:sp>
      </p:grpSp>
      <p:grpSp>
        <p:nvGrpSpPr>
          <p:cNvPr id="214" name="Google Shape;214;p5"/>
          <p:cNvGrpSpPr/>
          <p:nvPr/>
        </p:nvGrpSpPr>
        <p:grpSpPr>
          <a:xfrm flipH="1" rot="10800000">
            <a:off x="16962437" y="8692312"/>
            <a:ext cx="5348288" cy="865188"/>
            <a:chOff x="7495444" y="2680840"/>
            <a:chExt cx="2061939" cy="316190"/>
          </a:xfrm>
        </p:grpSpPr>
        <p:cxnSp>
          <p:nvCxnSpPr>
            <p:cNvPr id="215" name="Google Shape;215;p5"/>
            <p:cNvCxnSpPr/>
            <p:nvPr/>
          </p:nvCxnSpPr>
          <p:spPr>
            <a:xfrm flipH="1" rot="10800000">
              <a:off x="7495444" y="2680840"/>
              <a:ext cx="498195" cy="31619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7993639" y="2680840"/>
              <a:ext cx="1563744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17" name="Google Shape;217;p5"/>
          <p:cNvGrpSpPr/>
          <p:nvPr/>
        </p:nvGrpSpPr>
        <p:grpSpPr>
          <a:xfrm>
            <a:off x="17433500" y="8474075"/>
            <a:ext cx="4907388" cy="2274888"/>
            <a:chOff x="598814" y="2992185"/>
            <a:chExt cx="1839586" cy="852868"/>
          </a:xfrm>
        </p:grpSpPr>
        <p:sp>
          <p:nvSpPr>
            <p:cNvPr id="218" name="Google Shape;218;p5"/>
            <p:cNvSpPr txBox="1"/>
            <p:nvPr/>
          </p:nvSpPr>
          <p:spPr>
            <a:xfrm>
              <a:off x="838200" y="2992185"/>
              <a:ext cx="1600200" cy="219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"/>
            <p:cNvSpPr txBox="1"/>
            <p:nvPr/>
          </p:nvSpPr>
          <p:spPr>
            <a:xfrm>
              <a:off x="598814" y="3326260"/>
              <a:ext cx="1839586" cy="5187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</a:t>
              </a:r>
              <a:endParaRPr/>
            </a:p>
          </p:txBody>
        </p:sp>
      </p:grpSp>
      <p:sp>
        <p:nvSpPr>
          <p:cNvPr id="220" name="Google Shape;220;p5"/>
          <p:cNvSpPr/>
          <p:nvPr/>
        </p:nvSpPr>
        <p:spPr>
          <a:xfrm>
            <a:off x="1" y="12777866"/>
            <a:ext cx="24387174" cy="941193"/>
          </a:xfrm>
          <a:prstGeom prst="rect">
            <a:avLst/>
          </a:prstGeom>
          <a:solidFill>
            <a:srgbClr val="FFBF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LLAVE-MAESTRA-IDENTIDAD-LOGO-RGB@2x.png" id="221" name="Google Shape;2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8155" y="273020"/>
            <a:ext cx="1417249" cy="141724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5"/>
          <p:cNvSpPr txBox="1"/>
          <p:nvPr/>
        </p:nvSpPr>
        <p:spPr>
          <a:xfrm>
            <a:off x="23561675" y="12888402"/>
            <a:ext cx="825500" cy="6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endParaRPr b="0" i="0" sz="20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descr="e-learning-01.emf" id="223" name="Google Shape;22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2870" y="7598416"/>
            <a:ext cx="1095009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-learning-12.emf" id="224" name="Google Shape;22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43256" y="7017110"/>
            <a:ext cx="124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-learning-13.emf" id="225" name="Google Shape;22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055422" y="5316787"/>
            <a:ext cx="1075169" cy="941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-learning-13.emf" id="226" name="Google Shape;22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16857" y="5379505"/>
            <a:ext cx="1080683" cy="10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5"/>
          <p:cNvGrpSpPr/>
          <p:nvPr/>
        </p:nvGrpSpPr>
        <p:grpSpPr>
          <a:xfrm>
            <a:off x="18830139" y="8920906"/>
            <a:ext cx="5101652" cy="2273513"/>
            <a:chOff x="838200" y="2992105"/>
            <a:chExt cx="1912408" cy="852948"/>
          </a:xfrm>
        </p:grpSpPr>
        <p:sp>
          <p:nvSpPr>
            <p:cNvPr id="228" name="Google Shape;228;p5"/>
            <p:cNvSpPr txBox="1"/>
            <p:nvPr/>
          </p:nvSpPr>
          <p:spPr>
            <a:xfrm>
              <a:off x="980147" y="2992105"/>
              <a:ext cx="1600200" cy="219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4. Capacidad de venta</a:t>
              </a:r>
              <a:endPara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"/>
            <p:cNvSpPr txBox="1"/>
            <p:nvPr/>
          </p:nvSpPr>
          <p:spPr>
            <a:xfrm>
              <a:off x="838200" y="3326260"/>
              <a:ext cx="1912408" cy="5187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 quiero trabajando conmigo</a:t>
              </a: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5"/>
          <p:cNvSpPr txBox="1"/>
          <p:nvPr/>
        </p:nvSpPr>
        <p:spPr>
          <a:xfrm>
            <a:off x="718622" y="12836034"/>
            <a:ext cx="21621657" cy="632853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CHARLA INFORMATIVA OPOSICIONES EDUCACIÓN  2021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aster">
  <a:themeElements>
    <a:clrScheme name="Red 01">
      <a:dk1>
        <a:srgbClr val="000000"/>
      </a:dk1>
      <a:lt1>
        <a:srgbClr val="FFFFFF"/>
      </a:lt1>
      <a:dk2>
        <a:srgbClr val="797979"/>
      </a:dk2>
      <a:lt2>
        <a:srgbClr val="E1221B"/>
      </a:lt2>
      <a:accent1>
        <a:srgbClr val="900600"/>
      </a:accent1>
      <a:accent2>
        <a:srgbClr val="BB0500"/>
      </a:accent2>
      <a:accent3>
        <a:srgbClr val="E1221B"/>
      </a:accent3>
      <a:accent4>
        <a:srgbClr val="EF333B"/>
      </a:accent4>
      <a:accent5>
        <a:srgbClr val="FF5364"/>
      </a:accent5>
      <a:accent6>
        <a:srgbClr val="C7C7C7"/>
      </a:accent6>
      <a:hlink>
        <a:srgbClr val="BB0500"/>
      </a:hlink>
      <a:folHlink>
        <a:srgbClr val="FF53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2018-11-27T11:06:12Z</dcterms:created>
  <dc:creator>Louis Twelve</dc:creator>
</cp:coreProperties>
</file>