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55" r:id="rId3"/>
    <p:sldId id="357" r:id="rId4"/>
    <p:sldId id="359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47" d="100"/>
          <a:sy n="47" d="100"/>
        </p:scale>
        <p:origin x="1596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fe Nicieza García" userId="0d595c9ef92792b2" providerId="LiveId" clId="{71AE5334-EFB7-4917-B8C3-7087A82B29E1}"/>
    <pc:docChg chg="modSld">
      <pc:chgData name="Marife Nicieza García" userId="0d595c9ef92792b2" providerId="LiveId" clId="{71AE5334-EFB7-4917-B8C3-7087A82B29E1}" dt="2021-06-30T16:31:13.921" v="5" actId="20577"/>
      <pc:docMkLst>
        <pc:docMk/>
      </pc:docMkLst>
      <pc:sldChg chg="modSp">
        <pc:chgData name="Marife Nicieza García" userId="0d595c9ef92792b2" providerId="LiveId" clId="{71AE5334-EFB7-4917-B8C3-7087A82B29E1}" dt="2021-06-30T16:31:13.921" v="5" actId="20577"/>
        <pc:sldMkLst>
          <pc:docMk/>
          <pc:sldMk cId="0" sldId="262"/>
        </pc:sldMkLst>
        <pc:spChg chg="mod">
          <ac:chgData name="Marife Nicieza García" userId="0d595c9ef92792b2" providerId="LiveId" clId="{71AE5334-EFB7-4917-B8C3-7087A82B29E1}" dt="2021-06-30T16:31:13.921" v="5" actId="20577"/>
          <ac:spMkLst>
            <pc:docMk/>
            <pc:sldMk cId="0" sldId="262"/>
            <ac:spMk id="13" creationId="{00000000-0000-0000-0000-000000000000}"/>
          </ac:spMkLst>
        </pc:spChg>
      </pc:sldChg>
    </pc:docChg>
  </pc:docChgLst>
  <pc:docChgLst>
    <pc:chgData name="Marife Nicieza García" userId="0d595c9ef92792b2" providerId="LiveId" clId="{5F5A575C-F00F-473C-99C3-6E77B357F669}"/>
    <pc:docChg chg="custSel addSld delSld modSld">
      <pc:chgData name="Marife Nicieza García" userId="0d595c9ef92792b2" providerId="LiveId" clId="{5F5A575C-F00F-473C-99C3-6E77B357F669}" dt="2021-07-21T16:27:59.997" v="277" actId="20577"/>
      <pc:docMkLst>
        <pc:docMk/>
      </pc:docMkLst>
      <pc:sldChg chg="delSp modSp mod">
        <pc:chgData name="Marife Nicieza García" userId="0d595c9ef92792b2" providerId="LiveId" clId="{5F5A575C-F00F-473C-99C3-6E77B357F669}" dt="2021-07-21T16:20:20.001" v="9" actId="20577"/>
        <pc:sldMkLst>
          <pc:docMk/>
          <pc:sldMk cId="0" sldId="262"/>
        </pc:sldMkLst>
        <pc:spChg chg="mod">
          <ac:chgData name="Marife Nicieza García" userId="0d595c9ef92792b2" providerId="LiveId" clId="{5F5A575C-F00F-473C-99C3-6E77B357F669}" dt="2021-07-21T16:20:15.384" v="1" actId="1076"/>
          <ac:spMkLst>
            <pc:docMk/>
            <pc:sldMk cId="0" sldId="262"/>
            <ac:spMk id="2" creationId="{D65F8CD8-3128-4D18-91D4-ED17F3F5180C}"/>
          </ac:spMkLst>
        </pc:spChg>
        <pc:spChg chg="del">
          <ac:chgData name="Marife Nicieza García" userId="0d595c9ef92792b2" providerId="LiveId" clId="{5F5A575C-F00F-473C-99C3-6E77B357F669}" dt="2021-07-21T16:20:12.548" v="0" actId="478"/>
          <ac:spMkLst>
            <pc:docMk/>
            <pc:sldMk cId="0" sldId="262"/>
            <ac:spMk id="7" creationId="{E65219D5-B896-4049-A83E-6CEA4DC3F653}"/>
          </ac:spMkLst>
        </pc:spChg>
        <pc:spChg chg="mod">
          <ac:chgData name="Marife Nicieza García" userId="0d595c9ef92792b2" providerId="LiveId" clId="{5F5A575C-F00F-473C-99C3-6E77B357F669}" dt="2021-07-21T16:20:20.001" v="9" actId="20577"/>
          <ac:spMkLst>
            <pc:docMk/>
            <pc:sldMk cId="0" sldId="262"/>
            <ac:spMk id="13" creationId="{00000000-0000-0000-0000-000000000000}"/>
          </ac:spMkLst>
        </pc:spChg>
      </pc:sldChg>
      <pc:sldChg chg="addSp delSp modSp mod">
        <pc:chgData name="Marife Nicieza García" userId="0d595c9ef92792b2" providerId="LiveId" clId="{5F5A575C-F00F-473C-99C3-6E77B357F669}" dt="2021-07-21T16:23:13.411" v="109" actId="11529"/>
        <pc:sldMkLst>
          <pc:docMk/>
          <pc:sldMk cId="3760180154" sldId="355"/>
        </pc:sldMkLst>
        <pc:spChg chg="mod">
          <ac:chgData name="Marife Nicieza García" userId="0d595c9ef92792b2" providerId="LiveId" clId="{5F5A575C-F00F-473C-99C3-6E77B357F669}" dt="2021-07-21T16:20:27.958" v="17" actId="20577"/>
          <ac:spMkLst>
            <pc:docMk/>
            <pc:sldMk cId="3760180154" sldId="355"/>
            <ac:spMk id="2" creationId="{00000000-0000-0000-0000-000000000000}"/>
          </ac:spMkLst>
        </pc:spChg>
        <pc:spChg chg="mod">
          <ac:chgData name="Marife Nicieza García" userId="0d595c9ef92792b2" providerId="LiveId" clId="{5F5A575C-F00F-473C-99C3-6E77B357F669}" dt="2021-07-21T16:21:58.254" v="50" actId="1076"/>
          <ac:spMkLst>
            <pc:docMk/>
            <pc:sldMk cId="3760180154" sldId="355"/>
            <ac:spMk id="4" creationId="{3B57C2F6-CA0C-45AA-B6EC-A162EDC5DEA7}"/>
          </ac:spMkLst>
        </pc:spChg>
        <pc:spChg chg="mod">
          <ac:chgData name="Marife Nicieza García" userId="0d595c9ef92792b2" providerId="LiveId" clId="{5F5A575C-F00F-473C-99C3-6E77B357F669}" dt="2021-07-21T16:20:36.020" v="26" actId="20577"/>
          <ac:spMkLst>
            <pc:docMk/>
            <pc:sldMk cId="3760180154" sldId="355"/>
            <ac:spMk id="8" creationId="{00000000-0000-0000-0000-000000000000}"/>
          </ac:spMkLst>
        </pc:spChg>
        <pc:spChg chg="mod">
          <ac:chgData name="Marife Nicieza García" userId="0d595c9ef92792b2" providerId="LiveId" clId="{5F5A575C-F00F-473C-99C3-6E77B357F669}" dt="2021-07-21T16:21:12.847" v="44" actId="20577"/>
          <ac:spMkLst>
            <pc:docMk/>
            <pc:sldMk cId="3760180154" sldId="355"/>
            <ac:spMk id="13" creationId="{42DDD364-68C4-4CCA-817D-28E86DE0AB89}"/>
          </ac:spMkLst>
        </pc:spChg>
        <pc:spChg chg="mod">
          <ac:chgData name="Marife Nicieza García" userId="0d595c9ef92792b2" providerId="LiveId" clId="{5F5A575C-F00F-473C-99C3-6E77B357F669}" dt="2021-07-21T16:21:07.471" v="40" actId="20577"/>
          <ac:spMkLst>
            <pc:docMk/>
            <pc:sldMk cId="3760180154" sldId="355"/>
            <ac:spMk id="14" creationId="{507EDBDA-4AD2-4498-8E2E-86E8170EC1E4}"/>
          </ac:spMkLst>
        </pc:spChg>
        <pc:spChg chg="mod">
          <ac:chgData name="Marife Nicieza García" userId="0d595c9ef92792b2" providerId="LiveId" clId="{5F5A575C-F00F-473C-99C3-6E77B357F669}" dt="2021-07-21T16:23:00.140" v="107" actId="1076"/>
          <ac:spMkLst>
            <pc:docMk/>
            <pc:sldMk cId="3760180154" sldId="355"/>
            <ac:spMk id="16" creationId="{185E2D3E-0E99-4613-84D7-0A18ADA4744C}"/>
          </ac:spMkLst>
        </pc:spChg>
        <pc:picChg chg="del">
          <ac:chgData name="Marife Nicieza García" userId="0d595c9ef92792b2" providerId="LiveId" clId="{5F5A575C-F00F-473C-99C3-6E77B357F669}" dt="2021-07-21T16:20:30.351" v="18" actId="478"/>
          <ac:picMkLst>
            <pc:docMk/>
            <pc:sldMk cId="3760180154" sldId="355"/>
            <ac:picMk id="1026" creationId="{D8F77757-7833-42EC-B1F8-A719F3B9C368}"/>
          </ac:picMkLst>
        </pc:picChg>
        <pc:cxnChg chg="add">
          <ac:chgData name="Marife Nicieza García" userId="0d595c9ef92792b2" providerId="LiveId" clId="{5F5A575C-F00F-473C-99C3-6E77B357F669}" dt="2021-07-21T16:21:52.979" v="49" actId="11529"/>
          <ac:cxnSpMkLst>
            <pc:docMk/>
            <pc:sldMk cId="3760180154" sldId="355"/>
            <ac:cxnSpMk id="10" creationId="{ECEB8B2C-90F1-4A6F-96A5-75020596FC42}"/>
          </ac:cxnSpMkLst>
        </pc:cxnChg>
        <pc:cxnChg chg="add mod">
          <ac:chgData name="Marife Nicieza García" userId="0d595c9ef92792b2" providerId="LiveId" clId="{5F5A575C-F00F-473C-99C3-6E77B357F669}" dt="2021-07-21T16:22:10.263" v="52" actId="14100"/>
          <ac:cxnSpMkLst>
            <pc:docMk/>
            <pc:sldMk cId="3760180154" sldId="355"/>
            <ac:cxnSpMk id="12" creationId="{AEBCED21-33C2-429E-89C0-7BF1F237C029}"/>
          </ac:cxnSpMkLst>
        </pc:cxnChg>
        <pc:cxnChg chg="add">
          <ac:chgData name="Marife Nicieza García" userId="0d595c9ef92792b2" providerId="LiveId" clId="{5F5A575C-F00F-473C-99C3-6E77B357F669}" dt="2021-07-21T16:23:06.748" v="108" actId="11529"/>
          <ac:cxnSpMkLst>
            <pc:docMk/>
            <pc:sldMk cId="3760180154" sldId="355"/>
            <ac:cxnSpMk id="18" creationId="{0BE340FB-2F05-4BE4-BD5E-5C97752352B9}"/>
          </ac:cxnSpMkLst>
        </pc:cxnChg>
        <pc:cxnChg chg="add">
          <ac:chgData name="Marife Nicieza García" userId="0d595c9ef92792b2" providerId="LiveId" clId="{5F5A575C-F00F-473C-99C3-6E77B357F669}" dt="2021-07-21T16:23:13.411" v="109" actId="11529"/>
          <ac:cxnSpMkLst>
            <pc:docMk/>
            <pc:sldMk cId="3760180154" sldId="355"/>
            <ac:cxnSpMk id="20" creationId="{E8549FD8-9EBB-4F3C-8C5D-9886CED2469D}"/>
          </ac:cxnSpMkLst>
        </pc:cxnChg>
      </pc:sldChg>
      <pc:sldChg chg="addSp delSp modSp mod delAnim">
        <pc:chgData name="Marife Nicieza García" userId="0d595c9ef92792b2" providerId="LiveId" clId="{5F5A575C-F00F-473C-99C3-6E77B357F669}" dt="2021-07-21T16:24:43.340" v="126" actId="255"/>
        <pc:sldMkLst>
          <pc:docMk/>
          <pc:sldMk cId="2518505133" sldId="357"/>
        </pc:sldMkLst>
        <pc:spChg chg="del">
          <ac:chgData name="Marife Nicieza García" userId="0d595c9ef92792b2" providerId="LiveId" clId="{5F5A575C-F00F-473C-99C3-6E77B357F669}" dt="2021-07-21T16:23:28.303" v="110" actId="478"/>
          <ac:spMkLst>
            <pc:docMk/>
            <pc:sldMk cId="2518505133" sldId="357"/>
            <ac:spMk id="2" creationId="{00000000-0000-0000-0000-000000000000}"/>
          </ac:spMkLst>
        </pc:spChg>
        <pc:spChg chg="add del mod">
          <ac:chgData name="Marife Nicieza García" userId="0d595c9ef92792b2" providerId="LiveId" clId="{5F5A575C-F00F-473C-99C3-6E77B357F669}" dt="2021-07-21T16:23:34.192" v="111" actId="478"/>
          <ac:spMkLst>
            <pc:docMk/>
            <pc:sldMk cId="2518505133" sldId="357"/>
            <ac:spMk id="4" creationId="{C4A69745-A8CD-419A-80E5-BB91E128B76E}"/>
          </ac:spMkLst>
        </pc:spChg>
        <pc:spChg chg="mod">
          <ac:chgData name="Marife Nicieza García" userId="0d595c9ef92792b2" providerId="LiveId" clId="{5F5A575C-F00F-473C-99C3-6E77B357F669}" dt="2021-07-21T16:23:40.362" v="120" actId="20577"/>
          <ac:spMkLst>
            <pc:docMk/>
            <pc:sldMk cId="2518505133" sldId="357"/>
            <ac:spMk id="8" creationId="{00000000-0000-0000-0000-000000000000}"/>
          </ac:spMkLst>
        </pc:spChg>
        <pc:spChg chg="del">
          <ac:chgData name="Marife Nicieza García" userId="0d595c9ef92792b2" providerId="LiveId" clId="{5F5A575C-F00F-473C-99C3-6E77B357F669}" dt="2021-07-21T16:23:34.192" v="111" actId="478"/>
          <ac:spMkLst>
            <pc:docMk/>
            <pc:sldMk cId="2518505133" sldId="357"/>
            <ac:spMk id="13" creationId="{EFF38CCA-EE52-45DC-B64A-E24C52164F5D}"/>
          </ac:spMkLst>
        </pc:spChg>
        <pc:spChg chg="del">
          <ac:chgData name="Marife Nicieza García" userId="0d595c9ef92792b2" providerId="LiveId" clId="{5F5A575C-F00F-473C-99C3-6E77B357F669}" dt="2021-07-21T16:23:34.192" v="111" actId="478"/>
          <ac:spMkLst>
            <pc:docMk/>
            <pc:sldMk cId="2518505133" sldId="357"/>
            <ac:spMk id="15" creationId="{F179D563-B952-44F9-AC22-175173BA9BEF}"/>
          </ac:spMkLst>
        </pc:spChg>
        <pc:spChg chg="del">
          <ac:chgData name="Marife Nicieza García" userId="0d595c9ef92792b2" providerId="LiveId" clId="{5F5A575C-F00F-473C-99C3-6E77B357F669}" dt="2021-07-21T16:23:34.192" v="111" actId="478"/>
          <ac:spMkLst>
            <pc:docMk/>
            <pc:sldMk cId="2518505133" sldId="357"/>
            <ac:spMk id="16" creationId="{43714AEC-E69C-4A2A-A987-E89C40EA2F4C}"/>
          </ac:spMkLst>
        </pc:spChg>
        <pc:spChg chg="del">
          <ac:chgData name="Marife Nicieza García" userId="0d595c9ef92792b2" providerId="LiveId" clId="{5F5A575C-F00F-473C-99C3-6E77B357F669}" dt="2021-07-21T16:23:34.192" v="111" actId="478"/>
          <ac:spMkLst>
            <pc:docMk/>
            <pc:sldMk cId="2518505133" sldId="357"/>
            <ac:spMk id="17" creationId="{25C2BCCC-106B-40DF-8EFD-8A23881DFC87}"/>
          </ac:spMkLst>
        </pc:spChg>
        <pc:graphicFrameChg chg="add mod modGraphic">
          <ac:chgData name="Marife Nicieza García" userId="0d595c9ef92792b2" providerId="LiveId" clId="{5F5A575C-F00F-473C-99C3-6E77B357F669}" dt="2021-07-21T16:24:43.340" v="126" actId="255"/>
          <ac:graphicFrameMkLst>
            <pc:docMk/>
            <pc:sldMk cId="2518505133" sldId="357"/>
            <ac:graphicFrameMk id="5" creationId="{71CB1507-AEDB-4191-A33A-08772F10390B}"/>
          </ac:graphicFrameMkLst>
        </pc:graphicFrameChg>
        <pc:picChg chg="del">
          <ac:chgData name="Marife Nicieza García" userId="0d595c9ef92792b2" providerId="LiveId" clId="{5F5A575C-F00F-473C-99C3-6E77B357F669}" dt="2021-07-21T16:23:35.800" v="112" actId="478"/>
          <ac:picMkLst>
            <pc:docMk/>
            <pc:sldMk cId="2518505133" sldId="357"/>
            <ac:picMk id="18" creationId="{5B39741F-EECF-498B-BB8E-43ED8AA2D15D}"/>
          </ac:picMkLst>
        </pc:picChg>
      </pc:sldChg>
      <pc:sldChg chg="new del">
        <pc:chgData name="Marife Nicieza García" userId="0d595c9ef92792b2" providerId="LiveId" clId="{5F5A575C-F00F-473C-99C3-6E77B357F669}" dt="2021-07-21T16:25:29.524" v="129" actId="47"/>
        <pc:sldMkLst>
          <pc:docMk/>
          <pc:sldMk cId="3811962949" sldId="358"/>
        </pc:sldMkLst>
      </pc:sldChg>
      <pc:sldChg chg="addSp delSp modSp add mod">
        <pc:chgData name="Marife Nicieza García" userId="0d595c9ef92792b2" providerId="LiveId" clId="{5F5A575C-F00F-473C-99C3-6E77B357F669}" dt="2021-07-21T16:27:59.997" v="277" actId="20577"/>
        <pc:sldMkLst>
          <pc:docMk/>
          <pc:sldMk cId="2878883028" sldId="359"/>
        </pc:sldMkLst>
        <pc:spChg chg="mod">
          <ac:chgData name="Marife Nicieza García" userId="0d595c9ef92792b2" providerId="LiveId" clId="{5F5A575C-F00F-473C-99C3-6E77B357F669}" dt="2021-07-21T16:25:36.920" v="146" actId="20577"/>
          <ac:spMkLst>
            <pc:docMk/>
            <pc:sldMk cId="2878883028" sldId="359"/>
            <ac:spMk id="2" creationId="{00000000-0000-0000-0000-000000000000}"/>
          </ac:spMkLst>
        </pc:spChg>
        <pc:spChg chg="del">
          <ac:chgData name="Marife Nicieza García" userId="0d595c9ef92792b2" providerId="LiveId" clId="{5F5A575C-F00F-473C-99C3-6E77B357F669}" dt="2021-07-21T16:25:45.393" v="147" actId="478"/>
          <ac:spMkLst>
            <pc:docMk/>
            <pc:sldMk cId="2878883028" sldId="359"/>
            <ac:spMk id="4" creationId="{3B57C2F6-CA0C-45AA-B6EC-A162EDC5DEA7}"/>
          </ac:spMkLst>
        </pc:spChg>
        <pc:spChg chg="del">
          <ac:chgData name="Marife Nicieza García" userId="0d595c9ef92792b2" providerId="LiveId" clId="{5F5A575C-F00F-473C-99C3-6E77B357F669}" dt="2021-07-21T16:26:42.432" v="206" actId="478"/>
          <ac:spMkLst>
            <pc:docMk/>
            <pc:sldMk cId="2878883028" sldId="359"/>
            <ac:spMk id="13" creationId="{42DDD364-68C4-4CCA-817D-28E86DE0AB89}"/>
          </ac:spMkLst>
        </pc:spChg>
        <pc:spChg chg="mod">
          <ac:chgData name="Marife Nicieza García" userId="0d595c9ef92792b2" providerId="LiveId" clId="{5F5A575C-F00F-473C-99C3-6E77B357F669}" dt="2021-07-21T16:26:32.139" v="205" actId="20577"/>
          <ac:spMkLst>
            <pc:docMk/>
            <pc:sldMk cId="2878883028" sldId="359"/>
            <ac:spMk id="14" creationId="{507EDBDA-4AD2-4498-8E2E-86E8170EC1E4}"/>
          </ac:spMkLst>
        </pc:spChg>
        <pc:spChg chg="mod">
          <ac:chgData name="Marife Nicieza García" userId="0d595c9ef92792b2" providerId="LiveId" clId="{5F5A575C-F00F-473C-99C3-6E77B357F669}" dt="2021-07-21T16:27:59.997" v="277" actId="20577"/>
          <ac:spMkLst>
            <pc:docMk/>
            <pc:sldMk cId="2878883028" sldId="359"/>
            <ac:spMk id="16" creationId="{185E2D3E-0E99-4613-84D7-0A18ADA4744C}"/>
          </ac:spMkLst>
        </pc:spChg>
        <pc:spChg chg="add mod">
          <ac:chgData name="Marife Nicieza García" userId="0d595c9ef92792b2" providerId="LiveId" clId="{5F5A575C-F00F-473C-99C3-6E77B357F669}" dt="2021-07-21T16:26:14.687" v="168" actId="1076"/>
          <ac:spMkLst>
            <pc:docMk/>
            <pc:sldMk cId="2878883028" sldId="359"/>
            <ac:spMk id="17" creationId="{A502D83B-984A-4D30-971B-9EB59545AB40}"/>
          </ac:spMkLst>
        </pc:spChg>
        <pc:cxnChg chg="del">
          <ac:chgData name="Marife Nicieza García" userId="0d595c9ef92792b2" providerId="LiveId" clId="{5F5A575C-F00F-473C-99C3-6E77B357F669}" dt="2021-07-21T16:26:04.926" v="166" actId="478"/>
          <ac:cxnSpMkLst>
            <pc:docMk/>
            <pc:sldMk cId="2878883028" sldId="359"/>
            <ac:cxnSpMk id="10" creationId="{ECEB8B2C-90F1-4A6F-96A5-75020596FC42}"/>
          </ac:cxnSpMkLst>
        </pc:cxnChg>
        <pc:cxnChg chg="mod">
          <ac:chgData name="Marife Nicieza García" userId="0d595c9ef92792b2" providerId="LiveId" clId="{5F5A575C-F00F-473C-99C3-6E77B357F669}" dt="2021-07-21T16:26:18.680" v="169" actId="14100"/>
          <ac:cxnSpMkLst>
            <pc:docMk/>
            <pc:sldMk cId="2878883028" sldId="359"/>
            <ac:cxnSpMk id="12" creationId="{AEBCED21-33C2-429E-89C0-7BF1F237C029}"/>
          </ac:cxnSpMkLst>
        </pc:cxnChg>
        <pc:cxnChg chg="del">
          <ac:chgData name="Marife Nicieza García" userId="0d595c9ef92792b2" providerId="LiveId" clId="{5F5A575C-F00F-473C-99C3-6E77B357F669}" dt="2021-07-21T16:26:44.257" v="207" actId="478"/>
          <ac:cxnSpMkLst>
            <pc:docMk/>
            <pc:sldMk cId="2878883028" sldId="359"/>
            <ac:cxnSpMk id="18" creationId="{0BE340FB-2F05-4BE4-BD5E-5C97752352B9}"/>
          </ac:cxnSpMkLst>
        </pc:cxnChg>
        <pc:cxnChg chg="mod">
          <ac:chgData name="Marife Nicieza García" userId="0d595c9ef92792b2" providerId="LiveId" clId="{5F5A575C-F00F-473C-99C3-6E77B357F669}" dt="2021-07-21T16:27:20.004" v="256" actId="14100"/>
          <ac:cxnSpMkLst>
            <pc:docMk/>
            <pc:sldMk cId="2878883028" sldId="359"/>
            <ac:cxnSpMk id="20" creationId="{E8549FD8-9EBB-4F3C-8C5D-9886CED2469D}"/>
          </ac:cxnSpMkLst>
        </pc:cxnChg>
      </pc:sldChg>
    </pc:docChg>
  </pc:docChgLst>
  <pc:docChgLst>
    <pc:chgData name="Marife Nicieza García" userId="0d595c9ef92792b2" providerId="LiveId" clId="{87B80371-0EAC-4589-9217-C5F703B64EEA}"/>
    <pc:docChg chg="undo custSel addSld delSld modSld">
      <pc:chgData name="Marife Nicieza García" userId="0d595c9ef92792b2" providerId="LiveId" clId="{87B80371-0EAC-4589-9217-C5F703B64EEA}" dt="2021-05-28T17:56:08.907" v="394" actId="14100"/>
      <pc:docMkLst>
        <pc:docMk/>
      </pc:docMkLst>
      <pc:sldChg chg="new del">
        <pc:chgData name="Marife Nicieza García" userId="0d595c9ef92792b2" providerId="LiveId" clId="{87B80371-0EAC-4589-9217-C5F703B64EEA}" dt="2021-05-15T15:35:42.450" v="70" actId="2696"/>
        <pc:sldMkLst>
          <pc:docMk/>
          <pc:sldMk cId="772152506" sldId="256"/>
        </pc:sldMkLst>
      </pc:sldChg>
      <pc:sldChg chg="addSp delSp modSp add mod setBg modAnim">
        <pc:chgData name="Marife Nicieza García" userId="0d595c9ef92792b2" providerId="LiveId" clId="{87B80371-0EAC-4589-9217-C5F703B64EEA}" dt="2021-05-28T17:53:26.788" v="387" actId="255"/>
        <pc:sldMkLst>
          <pc:docMk/>
          <pc:sldMk cId="0" sldId="262"/>
        </pc:sldMkLst>
        <pc:spChg chg="add mod">
          <ac:chgData name="Marife Nicieza García" userId="0d595c9ef92792b2" providerId="LiveId" clId="{87B80371-0EAC-4589-9217-C5F703B64EEA}" dt="2021-05-24T17:37:24.446" v="343" actId="1076"/>
          <ac:spMkLst>
            <pc:docMk/>
            <pc:sldMk cId="0" sldId="262"/>
            <ac:spMk id="2" creationId="{D65F8CD8-3128-4D18-91D4-ED17F3F5180C}"/>
          </ac:spMkLst>
        </pc:spChg>
        <pc:spChg chg="add mod">
          <ac:chgData name="Marife Nicieza García" userId="0d595c9ef92792b2" providerId="LiveId" clId="{87B80371-0EAC-4589-9217-C5F703B64EEA}" dt="2021-05-28T17:53:26.788" v="387" actId="255"/>
          <ac:spMkLst>
            <pc:docMk/>
            <pc:sldMk cId="0" sldId="262"/>
            <ac:spMk id="7" creationId="{E65219D5-B896-4049-A83E-6CEA4DC3F653}"/>
          </ac:spMkLst>
        </pc:spChg>
        <pc:spChg chg="mod">
          <ac:chgData name="Marife Nicieza García" userId="0d595c9ef92792b2" providerId="LiveId" clId="{87B80371-0EAC-4589-9217-C5F703B64EEA}" dt="2021-05-24T17:37:19.638" v="342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Marife Nicieza García" userId="0d595c9ef92792b2" providerId="LiveId" clId="{87B80371-0EAC-4589-9217-C5F703B64EEA}" dt="2021-05-15T15:34:59.826" v="54" actId="20577"/>
          <ac:spMkLst>
            <pc:docMk/>
            <pc:sldMk cId="0" sldId="262"/>
            <ac:spMk id="13" creationId="{00000000-0000-0000-0000-000000000000}"/>
          </ac:spMkLst>
        </pc:spChg>
        <pc:picChg chg="mod">
          <ac:chgData name="Marife Nicieza García" userId="0d595c9ef92792b2" providerId="LiveId" clId="{87B80371-0EAC-4589-9217-C5F703B64EEA}" dt="2021-05-15T15:34:46.333" v="3" actId="1076"/>
          <ac:picMkLst>
            <pc:docMk/>
            <pc:sldMk cId="0" sldId="262"/>
            <ac:picMk id="11" creationId="{00000000-0000-0000-0000-000000000000}"/>
          </ac:picMkLst>
        </pc:picChg>
        <pc:picChg chg="del">
          <ac:chgData name="Marife Nicieza García" userId="0d595c9ef92792b2" providerId="LiveId" clId="{87B80371-0EAC-4589-9217-C5F703B64EEA}" dt="2021-05-15T15:34:40.073" v="2" actId="478"/>
          <ac:picMkLst>
            <pc:docMk/>
            <pc:sldMk cId="0" sldId="262"/>
            <ac:picMk id="14" creationId="{00000000-0000-0000-0000-000000000000}"/>
          </ac:picMkLst>
        </pc:picChg>
      </pc:sldChg>
      <pc:sldChg chg="addSp delSp modSp new del mod">
        <pc:chgData name="Marife Nicieza García" userId="0d595c9ef92792b2" providerId="LiveId" clId="{87B80371-0EAC-4589-9217-C5F703B64EEA}" dt="2021-05-15T15:39:41.459" v="81" actId="2696"/>
        <pc:sldMkLst>
          <pc:docMk/>
          <pc:sldMk cId="2299453367" sldId="263"/>
        </pc:sldMkLst>
        <pc:graphicFrameChg chg="add del mod modGraphic">
          <ac:chgData name="Marife Nicieza García" userId="0d595c9ef92792b2" providerId="LiveId" clId="{87B80371-0EAC-4589-9217-C5F703B64EEA}" dt="2021-05-15T15:38:17.675" v="78" actId="478"/>
          <ac:graphicFrameMkLst>
            <pc:docMk/>
            <pc:sldMk cId="2299453367" sldId="263"/>
            <ac:graphicFrameMk id="5" creationId="{D1E5886F-09CB-48BC-BC62-8314024C4929}"/>
          </ac:graphicFrameMkLst>
        </pc:graphicFrameChg>
      </pc:sldChg>
      <pc:sldChg chg="addSp delSp modSp add mod modTransition">
        <pc:chgData name="Marife Nicieza García" userId="0d595c9ef92792b2" providerId="LiveId" clId="{87B80371-0EAC-4589-9217-C5F703B64EEA}" dt="2021-05-28T17:55:54.100" v="393" actId="1076"/>
        <pc:sldMkLst>
          <pc:docMk/>
          <pc:sldMk cId="3760180154" sldId="355"/>
        </pc:sldMkLst>
        <pc:spChg chg="mod">
          <ac:chgData name="Marife Nicieza García" userId="0d595c9ef92792b2" providerId="LiveId" clId="{87B80371-0EAC-4589-9217-C5F703B64EEA}" dt="2021-05-15T15:39:48.101" v="104" actId="20577"/>
          <ac:spMkLst>
            <pc:docMk/>
            <pc:sldMk cId="3760180154" sldId="355"/>
            <ac:spMk id="2" creationId="{00000000-0000-0000-0000-000000000000}"/>
          </ac:spMkLst>
        </pc:spChg>
        <pc:spChg chg="add mod">
          <ac:chgData name="Marife Nicieza García" userId="0d595c9ef92792b2" providerId="LiveId" clId="{87B80371-0EAC-4589-9217-C5F703B64EEA}" dt="2021-05-28T17:55:54.100" v="393" actId="1076"/>
          <ac:spMkLst>
            <pc:docMk/>
            <pc:sldMk cId="3760180154" sldId="355"/>
            <ac:spMk id="3" creationId="{992089A8-49EA-4104-ADE9-A1B3D4053F61}"/>
          </ac:spMkLst>
        </pc:spChg>
        <pc:spChg chg="mod">
          <ac:chgData name="Marife Nicieza García" userId="0d595c9ef92792b2" providerId="LiveId" clId="{87B80371-0EAC-4589-9217-C5F703B64EEA}" dt="2021-05-15T15:41:04.757" v="187" actId="20577"/>
          <ac:spMkLst>
            <pc:docMk/>
            <pc:sldMk cId="3760180154" sldId="355"/>
            <ac:spMk id="8" creationId="{00000000-0000-0000-0000-000000000000}"/>
          </ac:spMkLst>
        </pc:spChg>
        <pc:graphicFrameChg chg="add del mod">
          <ac:chgData name="Marife Nicieza García" userId="0d595c9ef92792b2" providerId="LiveId" clId="{87B80371-0EAC-4589-9217-C5F703B64EEA}" dt="2021-05-28T17:55:12.372" v="388"/>
          <ac:graphicFrameMkLst>
            <pc:docMk/>
            <pc:sldMk cId="3760180154" sldId="355"/>
            <ac:graphicFrameMk id="5" creationId="{48FEAAFE-A53A-438B-8C41-2FC0EBA08F6A}"/>
          </ac:graphicFrameMkLst>
        </pc:graphicFrameChg>
        <pc:picChg chg="add mod">
          <ac:chgData name="Marife Nicieza García" userId="0d595c9ef92792b2" providerId="LiveId" clId="{87B80371-0EAC-4589-9217-C5F703B64EEA}" dt="2021-05-28T17:55:21.943" v="390" actId="1076"/>
          <ac:picMkLst>
            <pc:docMk/>
            <pc:sldMk cId="3760180154" sldId="355"/>
            <ac:picMk id="1026" creationId="{D8F77757-7833-42EC-B1F8-A719F3B9C368}"/>
          </ac:picMkLst>
        </pc:picChg>
        <pc:cxnChg chg="add mod">
          <ac:chgData name="Marife Nicieza García" userId="0d595c9ef92792b2" providerId="LiveId" clId="{87B80371-0EAC-4589-9217-C5F703B64EEA}" dt="2021-05-28T17:55:49.054" v="392" actId="1076"/>
          <ac:cxnSpMkLst>
            <pc:docMk/>
            <pc:sldMk cId="3760180154" sldId="355"/>
            <ac:cxnSpMk id="10" creationId="{D765BAFD-2CDB-4799-8117-430B2D56BBAF}"/>
          </ac:cxnSpMkLst>
        </pc:cxnChg>
      </pc:sldChg>
      <pc:sldChg chg="new del">
        <pc:chgData name="Marife Nicieza García" userId="0d595c9ef92792b2" providerId="LiveId" clId="{87B80371-0EAC-4589-9217-C5F703B64EEA}" dt="2021-05-15T15:41:30.243" v="190" actId="47"/>
        <pc:sldMkLst>
          <pc:docMk/>
          <pc:sldMk cId="3220725506" sldId="356"/>
        </pc:sldMkLst>
      </pc:sldChg>
      <pc:sldChg chg="addSp modSp add mod">
        <pc:chgData name="Marife Nicieza García" userId="0d595c9ef92792b2" providerId="LiveId" clId="{87B80371-0EAC-4589-9217-C5F703B64EEA}" dt="2021-05-28T17:56:08.907" v="394" actId="14100"/>
        <pc:sldMkLst>
          <pc:docMk/>
          <pc:sldMk cId="2518505133" sldId="357"/>
        </pc:sldMkLst>
        <pc:spChg chg="mod">
          <ac:chgData name="Marife Nicieza García" userId="0d595c9ef92792b2" providerId="LiveId" clId="{87B80371-0EAC-4589-9217-C5F703B64EEA}" dt="2021-05-15T15:47:46.942" v="341" actId="20577"/>
          <ac:spMkLst>
            <pc:docMk/>
            <pc:sldMk cId="2518505133" sldId="357"/>
            <ac:spMk id="2" creationId="{00000000-0000-0000-0000-000000000000}"/>
          </ac:spMkLst>
        </pc:spChg>
        <pc:spChg chg="add mod">
          <ac:chgData name="Marife Nicieza García" userId="0d595c9ef92792b2" providerId="LiveId" clId="{87B80371-0EAC-4589-9217-C5F703B64EEA}" dt="2021-05-15T15:46:44.476" v="339" actId="1076"/>
          <ac:spMkLst>
            <pc:docMk/>
            <pc:sldMk cId="2518505133" sldId="357"/>
            <ac:spMk id="3" creationId="{B9946C8F-DE7B-47E3-A590-4C9344558FD3}"/>
          </ac:spMkLst>
        </pc:spChg>
        <pc:graphicFrameChg chg="mod">
          <ac:chgData name="Marife Nicieza García" userId="0d595c9ef92792b2" providerId="LiveId" clId="{87B80371-0EAC-4589-9217-C5F703B64EEA}" dt="2021-05-15T15:46:04.840" v="334" actId="14100"/>
          <ac:graphicFrameMkLst>
            <pc:docMk/>
            <pc:sldMk cId="2518505133" sldId="357"/>
            <ac:graphicFrameMk id="5" creationId="{48FEAAFE-A53A-438B-8C41-2FC0EBA08F6A}"/>
          </ac:graphicFrameMkLst>
        </pc:graphicFrameChg>
        <pc:cxnChg chg="add">
          <ac:chgData name="Marife Nicieza García" userId="0d595c9ef92792b2" providerId="LiveId" clId="{87B80371-0EAC-4589-9217-C5F703B64EEA}" dt="2021-05-15T15:46:28.516" v="337" actId="11529"/>
          <ac:cxnSpMkLst>
            <pc:docMk/>
            <pc:sldMk cId="2518505133" sldId="357"/>
            <ac:cxnSpMk id="10" creationId="{094B1CB7-67BA-44A7-95F5-2DB06AA6BACB}"/>
          </ac:cxnSpMkLst>
        </pc:cxnChg>
        <pc:cxnChg chg="add mod">
          <ac:chgData name="Marife Nicieza García" userId="0d595c9ef92792b2" providerId="LiveId" clId="{87B80371-0EAC-4589-9217-C5F703B64EEA}" dt="2021-05-28T17:56:08.907" v="394" actId="14100"/>
          <ac:cxnSpMkLst>
            <pc:docMk/>
            <pc:sldMk cId="2518505133" sldId="357"/>
            <ac:cxnSpMk id="12" creationId="{6F5C3A5E-8A3A-4DC9-83AF-525B16792F73}"/>
          </ac:cxnSpMkLst>
        </pc:cxnChg>
        <pc:cxnChg chg="add">
          <ac:chgData name="Marife Nicieza García" userId="0d595c9ef92792b2" providerId="LiveId" clId="{87B80371-0EAC-4589-9217-C5F703B64EEA}" dt="2021-05-15T15:46:52.741" v="340" actId="11529"/>
          <ac:cxnSpMkLst>
            <pc:docMk/>
            <pc:sldMk cId="2518505133" sldId="357"/>
            <ac:cxnSpMk id="14" creationId="{B470DF79-7149-47B8-B3E9-70DA63A159F1}"/>
          </ac:cxnSpMkLst>
        </pc:cxnChg>
      </pc:sldChg>
    </pc:docChg>
  </pc:docChgLst>
  <pc:docChgLst>
    <pc:chgData name="Marife Nicieza García" userId="0d595c9ef92792b2" providerId="LiveId" clId="{09384EF8-9CDE-409C-9727-94221C5D5614}"/>
    <pc:docChg chg="custSel modSld">
      <pc:chgData name="Marife Nicieza García" userId="0d595c9ef92792b2" providerId="LiveId" clId="{09384EF8-9CDE-409C-9727-94221C5D5614}" dt="2021-05-31T16:13:49.146" v="375" actId="20577"/>
      <pc:docMkLst>
        <pc:docMk/>
      </pc:docMkLst>
      <pc:sldChg chg="modSp">
        <pc:chgData name="Marife Nicieza García" userId="0d595c9ef92792b2" providerId="LiveId" clId="{09384EF8-9CDE-409C-9727-94221C5D5614}" dt="2021-05-29T16:47:32.676" v="15" actId="20577"/>
        <pc:sldMkLst>
          <pc:docMk/>
          <pc:sldMk cId="0" sldId="262"/>
        </pc:sldMkLst>
        <pc:spChg chg="mod">
          <ac:chgData name="Marife Nicieza García" userId="0d595c9ef92792b2" providerId="LiveId" clId="{09384EF8-9CDE-409C-9727-94221C5D5614}" dt="2021-05-29T16:47:32.676" v="15" actId="20577"/>
          <ac:spMkLst>
            <pc:docMk/>
            <pc:sldMk cId="0" sldId="262"/>
            <ac:spMk id="13" creationId="{00000000-0000-0000-0000-000000000000}"/>
          </ac:spMkLst>
        </pc:spChg>
      </pc:sldChg>
      <pc:sldChg chg="addSp delSp modSp mod">
        <pc:chgData name="Marife Nicieza García" userId="0d595c9ef92792b2" providerId="LiveId" clId="{09384EF8-9CDE-409C-9727-94221C5D5614}" dt="2021-05-31T16:13:49.146" v="375" actId="20577"/>
        <pc:sldMkLst>
          <pc:docMk/>
          <pc:sldMk cId="3760180154" sldId="355"/>
        </pc:sldMkLst>
        <pc:spChg chg="mod">
          <ac:chgData name="Marife Nicieza García" userId="0d595c9ef92792b2" providerId="LiveId" clId="{09384EF8-9CDE-409C-9727-94221C5D5614}" dt="2021-05-29T16:48:55.780" v="41" actId="20577"/>
          <ac:spMkLst>
            <pc:docMk/>
            <pc:sldMk cId="3760180154" sldId="355"/>
            <ac:spMk id="2" creationId="{00000000-0000-0000-0000-000000000000}"/>
          </ac:spMkLst>
        </pc:spChg>
        <pc:spChg chg="del">
          <ac:chgData name="Marife Nicieza García" userId="0d595c9ef92792b2" providerId="LiveId" clId="{09384EF8-9CDE-409C-9727-94221C5D5614}" dt="2021-05-29T16:49:27.216" v="62" actId="478"/>
          <ac:spMkLst>
            <pc:docMk/>
            <pc:sldMk cId="3760180154" sldId="355"/>
            <ac:spMk id="3" creationId="{992089A8-49EA-4104-ADE9-A1B3D4053F61}"/>
          </ac:spMkLst>
        </pc:spChg>
        <pc:spChg chg="add mod">
          <ac:chgData name="Marife Nicieza García" userId="0d595c9ef92792b2" providerId="LiveId" clId="{09384EF8-9CDE-409C-9727-94221C5D5614}" dt="2021-05-31T16:13:26.392" v="364" actId="1076"/>
          <ac:spMkLst>
            <pc:docMk/>
            <pc:sldMk cId="3760180154" sldId="355"/>
            <ac:spMk id="4" creationId="{3B57C2F6-CA0C-45AA-B6EC-A162EDC5DEA7}"/>
          </ac:spMkLst>
        </pc:spChg>
        <pc:spChg chg="mod">
          <ac:chgData name="Marife Nicieza García" userId="0d595c9ef92792b2" providerId="LiveId" clId="{09384EF8-9CDE-409C-9727-94221C5D5614}" dt="2021-05-29T16:49:03.621" v="57" actId="20577"/>
          <ac:spMkLst>
            <pc:docMk/>
            <pc:sldMk cId="3760180154" sldId="355"/>
            <ac:spMk id="8" creationId="{00000000-0000-0000-0000-000000000000}"/>
          </ac:spMkLst>
        </pc:spChg>
        <pc:spChg chg="add mod">
          <ac:chgData name="Marife Nicieza García" userId="0d595c9ef92792b2" providerId="LiveId" clId="{09384EF8-9CDE-409C-9727-94221C5D5614}" dt="2021-05-31T16:13:38.807" v="367" actId="1076"/>
          <ac:spMkLst>
            <pc:docMk/>
            <pc:sldMk cId="3760180154" sldId="355"/>
            <ac:spMk id="13" creationId="{42DDD364-68C4-4CCA-817D-28E86DE0AB89}"/>
          </ac:spMkLst>
        </pc:spChg>
        <pc:spChg chg="add mod">
          <ac:chgData name="Marife Nicieza García" userId="0d595c9ef92792b2" providerId="LiveId" clId="{09384EF8-9CDE-409C-9727-94221C5D5614}" dt="2021-05-31T16:13:31.943" v="365" actId="1076"/>
          <ac:spMkLst>
            <pc:docMk/>
            <pc:sldMk cId="3760180154" sldId="355"/>
            <ac:spMk id="14" creationId="{507EDBDA-4AD2-4498-8E2E-86E8170EC1E4}"/>
          </ac:spMkLst>
        </pc:spChg>
        <pc:spChg chg="add mod">
          <ac:chgData name="Marife Nicieza García" userId="0d595c9ef92792b2" providerId="LiveId" clId="{09384EF8-9CDE-409C-9727-94221C5D5614}" dt="2021-05-31T16:13:42.440" v="368" actId="1076"/>
          <ac:spMkLst>
            <pc:docMk/>
            <pc:sldMk cId="3760180154" sldId="355"/>
            <ac:spMk id="15" creationId="{0C19E3BA-D14E-4706-96EA-4D3299076581}"/>
          </ac:spMkLst>
        </pc:spChg>
        <pc:spChg chg="add mod">
          <ac:chgData name="Marife Nicieza García" userId="0d595c9ef92792b2" providerId="LiveId" clId="{09384EF8-9CDE-409C-9727-94221C5D5614}" dt="2021-05-31T16:13:49.146" v="375" actId="20577"/>
          <ac:spMkLst>
            <pc:docMk/>
            <pc:sldMk cId="3760180154" sldId="355"/>
            <ac:spMk id="16" creationId="{185E2D3E-0E99-4613-84D7-0A18ADA4744C}"/>
          </ac:spMkLst>
        </pc:spChg>
        <pc:graphicFrameChg chg="mod">
          <ac:chgData name="Marife Nicieza García" userId="0d595c9ef92792b2" providerId="LiveId" clId="{09384EF8-9CDE-409C-9727-94221C5D5614}" dt="2021-05-29T16:49:23.167" v="60" actId="478"/>
          <ac:graphicFrameMkLst>
            <pc:docMk/>
            <pc:sldMk cId="3760180154" sldId="355"/>
            <ac:graphicFrameMk id="5" creationId="{48FEAAFE-A53A-438B-8C41-2FC0EBA08F6A}"/>
          </ac:graphicFrameMkLst>
        </pc:graphicFrameChg>
        <pc:cxnChg chg="del">
          <ac:chgData name="Marife Nicieza García" userId="0d595c9ef92792b2" providerId="LiveId" clId="{09384EF8-9CDE-409C-9727-94221C5D5614}" dt="2021-05-29T16:49:25.690" v="61" actId="478"/>
          <ac:cxnSpMkLst>
            <pc:docMk/>
            <pc:sldMk cId="3760180154" sldId="355"/>
            <ac:cxnSpMk id="10" creationId="{D765BAFD-2CDB-4799-8117-430B2D56BBAF}"/>
          </ac:cxnSpMkLst>
        </pc:cxnChg>
      </pc:sldChg>
      <pc:sldChg chg="addSp delSp modSp mod">
        <pc:chgData name="Marife Nicieza García" userId="0d595c9ef92792b2" providerId="LiveId" clId="{09384EF8-9CDE-409C-9727-94221C5D5614}" dt="2021-05-29T16:54:27.444" v="361" actId="1076"/>
        <pc:sldMkLst>
          <pc:docMk/>
          <pc:sldMk cId="2518505133" sldId="357"/>
        </pc:sldMkLst>
        <pc:spChg chg="mod">
          <ac:chgData name="Marife Nicieza García" userId="0d595c9ef92792b2" providerId="LiveId" clId="{09384EF8-9CDE-409C-9727-94221C5D5614}" dt="2021-05-29T16:51:42.327" v="199" actId="20577"/>
          <ac:spMkLst>
            <pc:docMk/>
            <pc:sldMk cId="2518505133" sldId="357"/>
            <ac:spMk id="2" creationId="{00000000-0000-0000-0000-000000000000}"/>
          </ac:spMkLst>
        </pc:spChg>
        <pc:spChg chg="del">
          <ac:chgData name="Marife Nicieza García" userId="0d595c9ef92792b2" providerId="LiveId" clId="{09384EF8-9CDE-409C-9727-94221C5D5614}" dt="2021-05-29T16:51:48.801" v="202" actId="478"/>
          <ac:spMkLst>
            <pc:docMk/>
            <pc:sldMk cId="2518505133" sldId="357"/>
            <ac:spMk id="3" creationId="{B9946C8F-DE7B-47E3-A590-4C9344558FD3}"/>
          </ac:spMkLst>
        </pc:spChg>
        <pc:spChg chg="mod">
          <ac:chgData name="Marife Nicieza García" userId="0d595c9ef92792b2" providerId="LiveId" clId="{09384EF8-9CDE-409C-9727-94221C5D5614}" dt="2021-05-29T16:52:03.039" v="221" actId="20577"/>
          <ac:spMkLst>
            <pc:docMk/>
            <pc:sldMk cId="2518505133" sldId="357"/>
            <ac:spMk id="8" creationId="{00000000-0000-0000-0000-000000000000}"/>
          </ac:spMkLst>
        </pc:spChg>
        <pc:spChg chg="add mod">
          <ac:chgData name="Marife Nicieza García" userId="0d595c9ef92792b2" providerId="LiveId" clId="{09384EF8-9CDE-409C-9727-94221C5D5614}" dt="2021-05-29T16:53:06.502" v="296" actId="14100"/>
          <ac:spMkLst>
            <pc:docMk/>
            <pc:sldMk cId="2518505133" sldId="357"/>
            <ac:spMk id="13" creationId="{EFF38CCA-EE52-45DC-B64A-E24C52164F5D}"/>
          </ac:spMkLst>
        </pc:spChg>
        <pc:spChg chg="add mod">
          <ac:chgData name="Marife Nicieza García" userId="0d595c9ef92792b2" providerId="LiveId" clId="{09384EF8-9CDE-409C-9727-94221C5D5614}" dt="2021-05-29T16:53:49.042" v="356" actId="1076"/>
          <ac:spMkLst>
            <pc:docMk/>
            <pc:sldMk cId="2518505133" sldId="357"/>
            <ac:spMk id="15" creationId="{F179D563-B952-44F9-AC22-175173BA9BEF}"/>
          </ac:spMkLst>
        </pc:spChg>
        <pc:spChg chg="add mod">
          <ac:chgData name="Marife Nicieza García" userId="0d595c9ef92792b2" providerId="LiveId" clId="{09384EF8-9CDE-409C-9727-94221C5D5614}" dt="2021-05-29T16:53:26.629" v="324" actId="1076"/>
          <ac:spMkLst>
            <pc:docMk/>
            <pc:sldMk cId="2518505133" sldId="357"/>
            <ac:spMk id="16" creationId="{43714AEC-E69C-4A2A-A987-E89C40EA2F4C}"/>
          </ac:spMkLst>
        </pc:spChg>
        <pc:spChg chg="add mod">
          <ac:chgData name="Marife Nicieza García" userId="0d595c9ef92792b2" providerId="LiveId" clId="{09384EF8-9CDE-409C-9727-94221C5D5614}" dt="2021-05-29T16:54:27.444" v="361" actId="1076"/>
          <ac:spMkLst>
            <pc:docMk/>
            <pc:sldMk cId="2518505133" sldId="357"/>
            <ac:spMk id="17" creationId="{25C2BCCC-106B-40DF-8EFD-8A23881DFC87}"/>
          </ac:spMkLst>
        </pc:spChg>
        <pc:graphicFrameChg chg="del mod">
          <ac:chgData name="Marife Nicieza García" userId="0d595c9ef92792b2" providerId="LiveId" clId="{09384EF8-9CDE-409C-9727-94221C5D5614}" dt="2021-05-29T16:51:46.428" v="201" actId="478"/>
          <ac:graphicFrameMkLst>
            <pc:docMk/>
            <pc:sldMk cId="2518505133" sldId="357"/>
            <ac:graphicFrameMk id="5" creationId="{48FEAAFE-A53A-438B-8C41-2FC0EBA08F6A}"/>
          </ac:graphicFrameMkLst>
        </pc:graphicFrameChg>
        <pc:picChg chg="add mod">
          <ac:chgData name="Marife Nicieza García" userId="0d595c9ef92792b2" providerId="LiveId" clId="{09384EF8-9CDE-409C-9727-94221C5D5614}" dt="2021-05-29T16:54:25.887" v="360" actId="1076"/>
          <ac:picMkLst>
            <pc:docMk/>
            <pc:sldMk cId="2518505133" sldId="357"/>
            <ac:picMk id="18" creationId="{5B39741F-EECF-498B-BB8E-43ED8AA2D15D}"/>
          </ac:picMkLst>
        </pc:picChg>
        <pc:cxnChg chg="del">
          <ac:chgData name="Marife Nicieza García" userId="0d595c9ef92792b2" providerId="LiveId" clId="{09384EF8-9CDE-409C-9727-94221C5D5614}" dt="2021-05-29T16:51:54.255" v="205" actId="478"/>
          <ac:cxnSpMkLst>
            <pc:docMk/>
            <pc:sldMk cId="2518505133" sldId="357"/>
            <ac:cxnSpMk id="10" creationId="{094B1CB7-67BA-44A7-95F5-2DB06AA6BACB}"/>
          </ac:cxnSpMkLst>
        </pc:cxnChg>
        <pc:cxnChg chg="del">
          <ac:chgData name="Marife Nicieza García" userId="0d595c9ef92792b2" providerId="LiveId" clId="{09384EF8-9CDE-409C-9727-94221C5D5614}" dt="2021-05-29T16:51:52.474" v="204" actId="478"/>
          <ac:cxnSpMkLst>
            <pc:docMk/>
            <pc:sldMk cId="2518505133" sldId="357"/>
            <ac:cxnSpMk id="12" creationId="{6F5C3A5E-8A3A-4DC9-83AF-525B16792F73}"/>
          </ac:cxnSpMkLst>
        </pc:cxnChg>
        <pc:cxnChg chg="del">
          <ac:chgData name="Marife Nicieza García" userId="0d595c9ef92792b2" providerId="LiveId" clId="{09384EF8-9CDE-409C-9727-94221C5D5614}" dt="2021-05-29T16:51:50.504" v="203" actId="478"/>
          <ac:cxnSpMkLst>
            <pc:docMk/>
            <pc:sldMk cId="2518505133" sldId="357"/>
            <ac:cxnSpMk id="14" creationId="{B470DF79-7149-47B8-B3E9-70DA63A159F1}"/>
          </ac:cxnSpMkLst>
        </pc:cxnChg>
      </pc:sldChg>
    </pc:docChg>
  </pc:docChgLst>
  <pc:docChgLst>
    <pc:chgData name="Marife Nicieza García" userId="0d595c9ef92792b2" providerId="LiveId" clId="{1F5094D3-BF0B-415C-8C0C-783421791089}"/>
    <pc:docChg chg="custSel modSld">
      <pc:chgData name="Marife Nicieza García" userId="0d595c9ef92792b2" providerId="LiveId" clId="{1F5094D3-BF0B-415C-8C0C-783421791089}" dt="2021-05-31T16:52:32.046" v="410" actId="20577"/>
      <pc:docMkLst>
        <pc:docMk/>
      </pc:docMkLst>
      <pc:sldChg chg="modSp">
        <pc:chgData name="Marife Nicieza García" userId="0d595c9ef92792b2" providerId="LiveId" clId="{1F5094D3-BF0B-415C-8C0C-783421791089}" dt="2021-05-31T16:35:13.415" v="22" actId="20577"/>
        <pc:sldMkLst>
          <pc:docMk/>
          <pc:sldMk cId="0" sldId="262"/>
        </pc:sldMkLst>
        <pc:spChg chg="mod">
          <ac:chgData name="Marife Nicieza García" userId="0d595c9ef92792b2" providerId="LiveId" clId="{1F5094D3-BF0B-415C-8C0C-783421791089}" dt="2021-05-31T16:35:13.415" v="22" actId="20577"/>
          <ac:spMkLst>
            <pc:docMk/>
            <pc:sldMk cId="0" sldId="262"/>
            <ac:spMk id="13" creationId="{00000000-0000-0000-0000-000000000000}"/>
          </ac:spMkLst>
        </pc:spChg>
      </pc:sldChg>
      <pc:sldChg chg="delSp modSp mod">
        <pc:chgData name="Marife Nicieza García" userId="0d595c9ef92792b2" providerId="LiveId" clId="{1F5094D3-BF0B-415C-8C0C-783421791089}" dt="2021-05-31T16:39:31.783" v="309" actId="1076"/>
        <pc:sldMkLst>
          <pc:docMk/>
          <pc:sldMk cId="3760180154" sldId="355"/>
        </pc:sldMkLst>
        <pc:spChg chg="mod">
          <ac:chgData name="Marife Nicieza García" userId="0d595c9ef92792b2" providerId="LiveId" clId="{1F5094D3-BF0B-415C-8C0C-783421791089}" dt="2021-05-31T16:35:51.727" v="48" actId="20577"/>
          <ac:spMkLst>
            <pc:docMk/>
            <pc:sldMk cId="3760180154" sldId="355"/>
            <ac:spMk id="2" creationId="{00000000-0000-0000-0000-000000000000}"/>
          </ac:spMkLst>
        </pc:spChg>
        <pc:spChg chg="mod">
          <ac:chgData name="Marife Nicieza García" userId="0d595c9ef92792b2" providerId="LiveId" clId="{1F5094D3-BF0B-415C-8C0C-783421791089}" dt="2021-05-31T16:35:57.313" v="58" actId="5793"/>
          <ac:spMkLst>
            <pc:docMk/>
            <pc:sldMk cId="3760180154" sldId="355"/>
            <ac:spMk id="4" creationId="{3B57C2F6-CA0C-45AA-B6EC-A162EDC5DEA7}"/>
          </ac:spMkLst>
        </pc:spChg>
        <pc:spChg chg="mod">
          <ac:chgData name="Marife Nicieza García" userId="0d595c9ef92792b2" providerId="LiveId" clId="{1F5094D3-BF0B-415C-8C0C-783421791089}" dt="2021-05-31T16:36:48.232" v="135" actId="20577"/>
          <ac:spMkLst>
            <pc:docMk/>
            <pc:sldMk cId="3760180154" sldId="355"/>
            <ac:spMk id="8" creationId="{00000000-0000-0000-0000-000000000000}"/>
          </ac:spMkLst>
        </pc:spChg>
        <pc:spChg chg="mod">
          <ac:chgData name="Marife Nicieza García" userId="0d595c9ef92792b2" providerId="LiveId" clId="{1F5094D3-BF0B-415C-8C0C-783421791089}" dt="2021-05-31T16:38:01.715" v="221" actId="14100"/>
          <ac:spMkLst>
            <pc:docMk/>
            <pc:sldMk cId="3760180154" sldId="355"/>
            <ac:spMk id="13" creationId="{42DDD364-68C4-4CCA-817D-28E86DE0AB89}"/>
          </ac:spMkLst>
        </pc:spChg>
        <pc:spChg chg="mod">
          <ac:chgData name="Marife Nicieza García" userId="0d595c9ef92792b2" providerId="LiveId" clId="{1F5094D3-BF0B-415C-8C0C-783421791089}" dt="2021-05-31T16:39:31.783" v="309" actId="1076"/>
          <ac:spMkLst>
            <pc:docMk/>
            <pc:sldMk cId="3760180154" sldId="355"/>
            <ac:spMk id="14" creationId="{507EDBDA-4AD2-4498-8E2E-86E8170EC1E4}"/>
          </ac:spMkLst>
        </pc:spChg>
        <pc:spChg chg="del">
          <ac:chgData name="Marife Nicieza García" userId="0d595c9ef92792b2" providerId="LiveId" clId="{1F5094D3-BF0B-415C-8C0C-783421791089}" dt="2021-05-31T16:36:33.093" v="106" actId="478"/>
          <ac:spMkLst>
            <pc:docMk/>
            <pc:sldMk cId="3760180154" sldId="355"/>
            <ac:spMk id="15" creationId="{0C19E3BA-D14E-4706-96EA-4D3299076581}"/>
          </ac:spMkLst>
        </pc:spChg>
        <pc:spChg chg="mod">
          <ac:chgData name="Marife Nicieza García" userId="0d595c9ef92792b2" providerId="LiveId" clId="{1F5094D3-BF0B-415C-8C0C-783421791089}" dt="2021-05-31T16:38:54.493" v="308" actId="1076"/>
          <ac:spMkLst>
            <pc:docMk/>
            <pc:sldMk cId="3760180154" sldId="355"/>
            <ac:spMk id="16" creationId="{185E2D3E-0E99-4613-84D7-0A18ADA4744C}"/>
          </ac:spMkLst>
        </pc:spChg>
      </pc:sldChg>
      <pc:sldChg chg="modSp mod">
        <pc:chgData name="Marife Nicieza García" userId="0d595c9ef92792b2" providerId="LiveId" clId="{1F5094D3-BF0B-415C-8C0C-783421791089}" dt="2021-05-31T16:52:32.046" v="410" actId="20577"/>
        <pc:sldMkLst>
          <pc:docMk/>
          <pc:sldMk cId="2518505133" sldId="357"/>
        </pc:sldMkLst>
        <pc:spChg chg="mod">
          <ac:chgData name="Marife Nicieza García" userId="0d595c9ef92792b2" providerId="LiveId" clId="{1F5094D3-BF0B-415C-8C0C-783421791089}" dt="2021-05-31T16:51:53.818" v="331" actId="20577"/>
          <ac:spMkLst>
            <pc:docMk/>
            <pc:sldMk cId="2518505133" sldId="357"/>
            <ac:spMk id="2" creationId="{00000000-0000-0000-0000-000000000000}"/>
          </ac:spMkLst>
        </pc:spChg>
        <pc:spChg chg="mod">
          <ac:chgData name="Marife Nicieza García" userId="0d595c9ef92792b2" providerId="LiveId" clId="{1F5094D3-BF0B-415C-8C0C-783421791089}" dt="2021-05-31T16:36:58.787" v="160" actId="20577"/>
          <ac:spMkLst>
            <pc:docMk/>
            <pc:sldMk cId="2518505133" sldId="357"/>
            <ac:spMk id="8" creationId="{00000000-0000-0000-0000-000000000000}"/>
          </ac:spMkLst>
        </pc:spChg>
        <pc:spChg chg="mod">
          <ac:chgData name="Marife Nicieza García" userId="0d595c9ef92792b2" providerId="LiveId" clId="{1F5094D3-BF0B-415C-8C0C-783421791089}" dt="2021-05-31T16:52:03.863" v="363" actId="20577"/>
          <ac:spMkLst>
            <pc:docMk/>
            <pc:sldMk cId="2518505133" sldId="357"/>
            <ac:spMk id="13" creationId="{EFF38CCA-EE52-45DC-B64A-E24C52164F5D}"/>
          </ac:spMkLst>
        </pc:spChg>
        <pc:spChg chg="mod">
          <ac:chgData name="Marife Nicieza García" userId="0d595c9ef92792b2" providerId="LiveId" clId="{1F5094D3-BF0B-415C-8C0C-783421791089}" dt="2021-05-31T16:52:22.123" v="403" actId="20577"/>
          <ac:spMkLst>
            <pc:docMk/>
            <pc:sldMk cId="2518505133" sldId="357"/>
            <ac:spMk id="15" creationId="{F179D563-B952-44F9-AC22-175173BA9BEF}"/>
          </ac:spMkLst>
        </pc:spChg>
        <pc:spChg chg="mod">
          <ac:chgData name="Marife Nicieza García" userId="0d595c9ef92792b2" providerId="LiveId" clId="{1F5094D3-BF0B-415C-8C0C-783421791089}" dt="2021-05-31T16:52:15.841" v="389" actId="20577"/>
          <ac:spMkLst>
            <pc:docMk/>
            <pc:sldMk cId="2518505133" sldId="357"/>
            <ac:spMk id="16" creationId="{43714AEC-E69C-4A2A-A987-E89C40EA2F4C}"/>
          </ac:spMkLst>
        </pc:spChg>
        <pc:spChg chg="mod">
          <ac:chgData name="Marife Nicieza García" userId="0d595c9ef92792b2" providerId="LiveId" clId="{1F5094D3-BF0B-415C-8C0C-783421791089}" dt="2021-05-31T16:52:32.046" v="410" actId="20577"/>
          <ac:spMkLst>
            <pc:docMk/>
            <pc:sldMk cId="2518505133" sldId="357"/>
            <ac:spMk id="17" creationId="{25C2BCCC-106B-40DF-8EFD-8A23881DFC8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7C919-E7AF-4176-8E29-0C5F2AD087F8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CAF146D-02AB-4CCD-8765-A8665FA309BF}" type="pres">
      <dgm:prSet presAssocID="{C9A7C919-E7AF-4176-8E29-0C5F2AD087F8}" presName="Name0" presStyleCnt="0">
        <dgm:presLayoutVars>
          <dgm:dir/>
          <dgm:resizeHandles/>
        </dgm:presLayoutVars>
      </dgm:prSet>
      <dgm:spPr/>
    </dgm:pt>
  </dgm:ptLst>
  <dgm:cxnLst>
    <dgm:cxn modelId="{587FA353-3675-4390-B17A-9E9CF18255A9}" type="presOf" srcId="{C9A7C919-E7AF-4176-8E29-0C5F2AD087F8}" destId="{4CAF146D-02AB-4CCD-8765-A8665FA309BF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A7C919-E7AF-4176-8E29-0C5F2AD087F8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CAF146D-02AB-4CCD-8765-A8665FA309BF}" type="pres">
      <dgm:prSet presAssocID="{C9A7C919-E7AF-4176-8E29-0C5F2AD087F8}" presName="Name0" presStyleCnt="0">
        <dgm:presLayoutVars>
          <dgm:dir/>
          <dgm:resizeHandles/>
        </dgm:presLayoutVars>
      </dgm:prSet>
      <dgm:spPr/>
    </dgm:pt>
  </dgm:ptLst>
  <dgm:cxnLst>
    <dgm:cxn modelId="{587FA353-3675-4390-B17A-9E9CF18255A9}" type="presOf" srcId="{C9A7C919-E7AF-4176-8E29-0C5F2AD087F8}" destId="{4CAF146D-02AB-4CCD-8765-A8665FA309BF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94D99-733A-41B7-B684-091A45DDA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43D99-53FC-43D1-AFDF-9B28E0A6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A7BBA3-B559-4F92-8A64-F054F6FB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1D94DD-D6C6-4CB5-95AE-5577A95B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6C9AE6-FD74-43EA-AA74-85F5C3BA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79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8E029-8289-405D-B0FE-5D25BBBF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8DE22E-3A83-4DB7-8074-0B1EB4BC6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517038-9530-4537-8410-7FCB339B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F6404-67E8-4CDD-AFE4-CD349A9C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2CAA8-EBE6-405D-9DCB-B98821B3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76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A7BE14-3E51-4F33-8ADF-0BDC7E76D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14E923-6C20-4F4C-8A06-CAE8B52E7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955FF3-3AEC-4A51-8A03-F720B3B5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234627-24EB-4D6E-A737-50FABE88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17A990-B02C-4EDE-A2E7-015CF894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745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49110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CF8B8-1429-4205-B248-6C2D9743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D89D18-C1D4-4A60-9A8C-1D4E6D001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064CD-A283-4E00-8412-50FD758D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FC5B5-470C-49A6-A38E-BDB2A32C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D30381-33C2-4FA9-8825-060B3EC2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81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6CB91-5CEE-489E-A8AC-6654C30C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512E62-BC13-4882-98D8-0A8EF7338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385E26-F7B0-41CF-87D4-4F8BA764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361FCC-AEE1-4001-BB25-E1DE0C91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206FF1-87C3-4299-8648-CC492883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1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6D54B-9FF6-4E4E-A2D2-83544E31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1D57E0-FE80-4B01-92FA-A93146838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B33660-5ECB-48A7-ADE9-FE4CC1C83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D63424-F50B-49A2-BC78-AD40D773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5798B3-BD81-4F64-9875-FD437066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D930AA-1CCB-4B99-A04C-55EAC0EE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27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1E764-99CB-4195-A318-AE6B5157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176189-040C-439D-A6F4-A31A11BE9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AFAB5B-C0B2-463A-B840-C74960909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4355AE-015B-40C6-8B2D-058C1BFF3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DDA8EC-FD57-4353-AC5E-1003446A9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27A33A-C50A-48B1-B92A-4B7BC921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3E3BA7-72EB-4A9D-9D3B-8BEE1CA3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75E6E9-F27E-4F00-93EA-A9D26EF3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05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578E3-8FF1-429F-942C-CA6384D6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D6B547-CD39-4680-9C06-421AF83B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FA78D1-2639-4B01-A6C8-AEA69EDE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1CA79-8F23-4637-8C5B-A78E0A31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75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851F20-4450-4AA6-A697-974AA823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E2D952-2485-4E41-9FEE-0808DEF2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BFCCFD-D52B-40DF-82EF-B502B7AF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29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F5839-140D-4200-8346-66FD143E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ED9C0C-35A4-4F0E-A928-CC3B4A342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652F60-E97C-45C9-94EC-7A11C86A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018CC8-F03F-48AD-B078-175FFE82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900A6C-3CA7-4243-B790-13D812EC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2C8B8D-4B38-4D5E-81B8-3728FE3F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03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D19F5-13C5-4260-A56F-3D5D4F42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689BA7-4FED-4CF2-A064-476168F4B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9600FE-8774-4169-A5CA-0E8EE1DAB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2ECB4D-A7EC-4CFE-9D00-3E483047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803FB-8501-4EB7-A376-02638DE3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9A5ADC-8E5F-40E5-B9D4-E28B34C8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16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B220A4-D585-4DA0-8D27-E4B35585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AD3832-0357-48C9-87FE-B5416C58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CD1BE0-1E28-4639-B360-8EF0288BD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3428-B123-4055-B5BC-D30DB26DBE21}" type="datetimeFigureOut">
              <a:rPr lang="es-ES" smtClean="0"/>
              <a:t>21/07/2021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DBEA89-0D50-4614-B6E6-94432072C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AC711-2FEB-42DF-93AE-3B9E88366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9C57-9FAB-4667-B4E5-E836A8D91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75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Placeholder 4" descr="shutterstock_705817585.jpg"/>
          <p:cNvPicPr>
            <a:picLocks noChangeAspect="1"/>
          </p:cNvPicPr>
          <p:nvPr/>
        </p:nvPicPr>
        <p:blipFill>
          <a:blip r:embed="rId2"/>
          <a:srcRect t="7821" b="7821"/>
          <a:stretch>
            <a:fillRect/>
          </a:stretch>
        </p:blipFill>
        <p:spPr bwMode="auto">
          <a:xfrm>
            <a:off x="17460" y="0"/>
            <a:ext cx="12192000" cy="685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460" y="4956816"/>
            <a:ext cx="12192000" cy="1950584"/>
          </a:xfrm>
          <a:prstGeom prst="rect">
            <a:avLst/>
          </a:prstGeom>
          <a:solidFill>
            <a:srgbClr val="F20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830943" y="2004801"/>
            <a:ext cx="8565035" cy="121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07" tIns="22853" rIns="45707" bIns="22853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tabLst>
                <a:tab pos="2491083" algn="l"/>
              </a:tabLst>
            </a:pPr>
            <a:r>
              <a:rPr lang="en-US" sz="5749" b="1" dirty="0" err="1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Contexto</a:t>
            </a:r>
            <a:endParaRPr lang="en-US" sz="2699" dirty="0">
              <a:solidFill>
                <a:schemeClr val="bg1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  <a:p>
            <a:pPr algn="ctr">
              <a:lnSpc>
                <a:spcPct val="90000"/>
              </a:lnSpc>
              <a:tabLst>
                <a:tab pos="2491083" algn="l"/>
              </a:tabLst>
            </a:pPr>
            <a:endParaRPr lang="en-US" sz="3599" b="1" dirty="0">
              <a:solidFill>
                <a:srgbClr val="F2002D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5F8CD8-3128-4D18-91D4-ED17F3F5180C}"/>
              </a:ext>
            </a:extLst>
          </p:cNvPr>
          <p:cNvSpPr/>
          <p:nvPr/>
        </p:nvSpPr>
        <p:spPr>
          <a:xfrm>
            <a:off x="473411" y="5477893"/>
            <a:ext cx="2715064" cy="57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@tuaulamiaula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604" y="562139"/>
            <a:ext cx="10585082" cy="566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err="1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Contexto</a:t>
            </a:r>
            <a:endParaRPr lang="en-US" b="1" dirty="0">
              <a:solidFill>
                <a:srgbClr val="F2002D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8C1BAAD-0803-A94F-873E-2F9F70E251A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388548"/>
            <a:ext cx="12192000" cy="47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/>
            </a:endParaRPr>
          </a:p>
        </p:txBody>
      </p:sp>
      <p:pic>
        <p:nvPicPr>
          <p:cNvPr id="7" name="Picture 6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603" y="136939"/>
            <a:ext cx="708532" cy="708532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59264" y="6417628"/>
            <a:ext cx="10809422" cy="3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731" tIns="54365" rIns="108731" bIns="54365" numCol="1" anchor="t" anchorCtr="0" compatLnSpc="1">
            <a:prstTxWarp prst="textNoShape">
              <a:avLst/>
            </a:prstTxWarp>
          </a:bodyPr>
          <a:lstStyle/>
          <a:p>
            <a:pPr marL="171416" indent="-171416" eaLnBrk="0" hangingPunct="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200" b="1" cap="all" dirty="0">
                <a:latin typeface="Beatrice"/>
                <a:cs typeface="Beatrice"/>
              </a:rPr>
              <a:t>CONTEXTO</a:t>
            </a:r>
          </a:p>
          <a:p>
            <a:pPr marL="171416" indent="-171416" defTabSz="54361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cap="all" dirty="0">
              <a:latin typeface="Beatrice"/>
              <a:ea typeface="ＭＳ Ｐゴシック" charset="-128"/>
              <a:cs typeface="Beatrice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11779304" y="6443809"/>
            <a:ext cx="412696" cy="33830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algn="ctr" defTabSz="543610" fontAlgn="base">
              <a:spcBef>
                <a:spcPct val="0"/>
              </a:spcBef>
              <a:spcAft>
                <a:spcPct val="0"/>
              </a:spcAft>
              <a:defRPr/>
            </a:pPr>
            <a:fld id="{48EAB25D-5004-2346-A083-D69DD72D8713}" type="slidenum">
              <a:rPr lang="en-US" sz="1000">
                <a:latin typeface="Montserrat Light"/>
                <a:ea typeface="ＭＳ Ｐゴシック" charset="-128"/>
                <a:cs typeface="Montserrat Light"/>
              </a:rPr>
              <a:pPr algn="ctr" defTabSz="54361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000" dirty="0">
              <a:latin typeface="Montserrat Light"/>
              <a:ea typeface="ＭＳ Ｐゴシック" charset="-128"/>
              <a:cs typeface="Montserrat Ligh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8FEAAFE-A53A-438B-8C41-2FC0EBA08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552694"/>
              </p:ext>
            </p:extLst>
          </p:nvPr>
        </p:nvGraphicFramePr>
        <p:xfrm>
          <a:off x="1996795" y="1437174"/>
          <a:ext cx="7638849" cy="450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3B57C2F6-CA0C-45AA-B6EC-A162EDC5DEA7}"/>
              </a:ext>
            </a:extLst>
          </p:cNvPr>
          <p:cNvSpPr/>
          <p:nvPr/>
        </p:nvSpPr>
        <p:spPr>
          <a:xfrm>
            <a:off x="838200" y="1204596"/>
            <a:ext cx="2743200" cy="1071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>
                    <a:lumMod val="50000"/>
                  </a:schemeClr>
                </a:solidFill>
              </a:rPr>
              <a:t>DAFO</a:t>
            </a:r>
            <a:r>
              <a:rPr lang="es-ES" dirty="0"/>
              <a:t>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2DDD364-68C4-4CCA-817D-28E86DE0AB89}"/>
              </a:ext>
            </a:extLst>
          </p:cNvPr>
          <p:cNvSpPr/>
          <p:nvPr/>
        </p:nvSpPr>
        <p:spPr>
          <a:xfrm>
            <a:off x="1856935" y="3866714"/>
            <a:ext cx="2883060" cy="125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Aula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07EDBDA-4AD2-4498-8E2E-86E8170EC1E4}"/>
              </a:ext>
            </a:extLst>
          </p:cNvPr>
          <p:cNvSpPr/>
          <p:nvPr/>
        </p:nvSpPr>
        <p:spPr>
          <a:xfrm>
            <a:off x="5910823" y="2158782"/>
            <a:ext cx="2743200" cy="1270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Centro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85E2D3E-0E99-4613-84D7-0A18ADA4744C}"/>
              </a:ext>
            </a:extLst>
          </p:cNvPr>
          <p:cNvSpPr/>
          <p:nvPr/>
        </p:nvSpPr>
        <p:spPr>
          <a:xfrm>
            <a:off x="7130678" y="4702910"/>
            <a:ext cx="3046689" cy="1435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Fortalezas</a:t>
            </a:r>
          </a:p>
          <a:p>
            <a:pPr algn="ctr"/>
            <a:r>
              <a:rPr lang="es-ES" dirty="0"/>
              <a:t>Debilidades Oportunidades</a:t>
            </a:r>
          </a:p>
          <a:p>
            <a:pPr algn="ctr"/>
            <a:r>
              <a:rPr lang="es-ES" dirty="0"/>
              <a:t>Amenazas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CEB8B2C-90F1-4A6F-96A5-75020596FC42}"/>
              </a:ext>
            </a:extLst>
          </p:cNvPr>
          <p:cNvCxnSpPr/>
          <p:nvPr/>
        </p:nvCxnSpPr>
        <p:spPr>
          <a:xfrm>
            <a:off x="2479040" y="2364513"/>
            <a:ext cx="508000" cy="1502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EBCED21-33C2-429E-89C0-7BF1F237C029}"/>
              </a:ext>
            </a:extLst>
          </p:cNvPr>
          <p:cNvCxnSpPr>
            <a:cxnSpLocks/>
          </p:cNvCxnSpPr>
          <p:nvPr/>
        </p:nvCxnSpPr>
        <p:spPr>
          <a:xfrm>
            <a:off x="3581400" y="1922336"/>
            <a:ext cx="2329423" cy="585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BE340FB-2F05-4BE4-BD5E-5C97752352B9}"/>
              </a:ext>
            </a:extLst>
          </p:cNvPr>
          <p:cNvCxnSpPr/>
          <p:nvPr/>
        </p:nvCxnSpPr>
        <p:spPr>
          <a:xfrm>
            <a:off x="4551680" y="4897120"/>
            <a:ext cx="2458720" cy="34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8549FD8-9EBB-4F3C-8C5D-9886CED2469D}"/>
              </a:ext>
            </a:extLst>
          </p:cNvPr>
          <p:cNvCxnSpPr/>
          <p:nvPr/>
        </p:nvCxnSpPr>
        <p:spPr>
          <a:xfrm>
            <a:off x="7701280" y="3473356"/>
            <a:ext cx="548640" cy="1229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18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8C1BAAD-0803-A94F-873E-2F9F70E251AA}" type="slidenum">
              <a:rPr lang="en-US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388548"/>
            <a:ext cx="12192000" cy="47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/>
            </a:endParaRPr>
          </a:p>
        </p:txBody>
      </p:sp>
      <p:pic>
        <p:nvPicPr>
          <p:cNvPr id="7" name="Picture 6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603" y="136939"/>
            <a:ext cx="708532" cy="708532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59264" y="6417628"/>
            <a:ext cx="10809422" cy="3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731" tIns="54365" rIns="108731" bIns="54365" numCol="1" anchor="t" anchorCtr="0" compatLnSpc="1">
            <a:prstTxWarp prst="textNoShape">
              <a:avLst/>
            </a:prstTxWarp>
          </a:bodyPr>
          <a:lstStyle/>
          <a:p>
            <a:pPr marL="171416" indent="-171416" eaLnBrk="0" hangingPunct="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200" b="1" cap="all" dirty="0">
                <a:latin typeface="Beatrice"/>
                <a:cs typeface="Beatrice"/>
              </a:rPr>
              <a:t>CONTEXTO</a:t>
            </a:r>
          </a:p>
          <a:p>
            <a:pPr marL="171416" indent="-171416" defTabSz="54361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cap="all" dirty="0">
              <a:latin typeface="Beatrice"/>
              <a:ea typeface="ＭＳ Ｐゴシック" charset="-128"/>
              <a:cs typeface="Beatrice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11779304" y="6443809"/>
            <a:ext cx="412696" cy="33830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algn="ctr" defTabSz="543610" fontAlgn="base">
              <a:spcBef>
                <a:spcPct val="0"/>
              </a:spcBef>
              <a:spcAft>
                <a:spcPct val="0"/>
              </a:spcAft>
              <a:defRPr/>
            </a:pPr>
            <a:fld id="{48EAB25D-5004-2346-A083-D69DD72D8713}" type="slidenum">
              <a:rPr lang="en-US" sz="1000">
                <a:latin typeface="Montserrat Light"/>
                <a:ea typeface="ＭＳ Ｐゴシック" charset="-128"/>
                <a:cs typeface="Montserrat Light"/>
              </a:rPr>
              <a:pPr algn="ctr" defTabSz="54361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dirty="0">
              <a:latin typeface="Montserrat Light"/>
              <a:ea typeface="ＭＳ Ｐゴシック" charset="-128"/>
              <a:cs typeface="Montserrat Light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1CB1507-AEDB-4191-A33A-08772F103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767737"/>
              </p:ext>
            </p:extLst>
          </p:nvPr>
        </p:nvGraphicFramePr>
        <p:xfrm>
          <a:off x="2397760" y="136525"/>
          <a:ext cx="7335520" cy="61273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67760">
                  <a:extLst>
                    <a:ext uri="{9D8B030D-6E8A-4147-A177-3AD203B41FA5}">
                      <a16:colId xmlns:a16="http://schemas.microsoft.com/office/drawing/2014/main" val="1580563183"/>
                    </a:ext>
                  </a:extLst>
                </a:gridCol>
                <a:gridCol w="3667760">
                  <a:extLst>
                    <a:ext uri="{9D8B030D-6E8A-4147-A177-3AD203B41FA5}">
                      <a16:colId xmlns:a16="http://schemas.microsoft.com/office/drawing/2014/main" val="3947535531"/>
                    </a:ext>
                  </a:extLst>
                </a:gridCol>
              </a:tblGrid>
              <a:tr h="23658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FORTALEZAS</a:t>
                      </a:r>
                      <a:endParaRPr lang="es-E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800">
                          <a:effectLst/>
                        </a:rPr>
                        <a:t>DEBILIDADES</a:t>
                      </a:r>
                      <a:endParaRPr lang="es-E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extLst>
                  <a:ext uri="{0D108BD9-81ED-4DB2-BD59-A6C34878D82A}">
                    <a16:rowId xmlns:a16="http://schemas.microsoft.com/office/drawing/2014/main" val="4127342995"/>
                  </a:ext>
                </a:extLst>
              </a:tr>
              <a:tr h="35318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Este tipo de centros suelen tener un tamaño considerable lo que nos facilita el poder usar muchos espacios y aprovecharlos de una manera pedagógica.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Buena coordinación por tener un claustro pequeño. Fundamental para un buen desarrollo curricular y un buen ambiente.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Profesorado joven con motivación por el trabajo y con ideas nuevas y cercanas al alumnado. Esto permite a nuestro alumnado relacionarse con mucha gente.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Apoyo del AMPA.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Entornos geográficos estimulantes: bosques, entornos seguros de tráfico…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Conocimiento cercano, realista y continuo de nuestro alumnado.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Bajo rendimiento escolar.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Rotación casi total del profesorado en cada curso.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Interinidades a media jornada y muchas itinerancias.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Realización y consolidación de escasos proyectos de innovación por dificultades en su continuidad. Esto nos impide explorar nuevas realidades educativas y no se favorece la innovación.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Absentismo escolar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Medios tecnológicos escasos.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extLst>
                  <a:ext uri="{0D108BD9-81ED-4DB2-BD59-A6C34878D82A}">
                    <a16:rowId xmlns:a16="http://schemas.microsoft.com/office/drawing/2014/main" val="2893327602"/>
                  </a:ext>
                </a:extLst>
              </a:tr>
              <a:tr h="21016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OPORTUNIDADES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AMENAZAS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6750" marR="36750" marT="0" marB="0" anchor="ctr"/>
                </a:tc>
                <a:extLst>
                  <a:ext uri="{0D108BD9-81ED-4DB2-BD59-A6C34878D82A}">
                    <a16:rowId xmlns:a16="http://schemas.microsoft.com/office/drawing/2014/main" val="1553306716"/>
                  </a:ext>
                </a:extLst>
              </a:tr>
              <a:tr h="214871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>
                          <a:effectLst/>
                        </a:rPr>
                        <a:t>Aplicación de una enseñanza coeducativa e inclusiva en el centro desde Educación Infantil.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>
                          <a:effectLst/>
                        </a:rPr>
                        <a:t>Cesión de espacios para asociaciones del pueblo y como centro social. Colaboración con otras instituciones.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>
                          <a:effectLst/>
                        </a:rPr>
                        <a:t>Incorporación gradual de nuevos materiales tecnológicos (tabletas, ordenadores, etc.).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>
                          <a:effectLst/>
                        </a:rPr>
                        <a:t>Mejora en el uso de las TIC.</a:t>
                      </a:r>
                      <a:endParaRPr lang="es-ES" sz="1000">
                        <a:effectLst/>
                        <a:latin typeface="Noto Sans Symbols"/>
                        <a:ea typeface="Noto Sans Symbols"/>
                        <a:cs typeface="Noto Sans Symbols"/>
                      </a:endParaRPr>
                    </a:p>
                  </a:txBody>
                  <a:tcPr marL="36750" marR="3675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Nivel socioeconómico bajo y casos de pobreza y aislamiento social.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No hay disponibilidad de espacios de ocio; biblioteca, cine, local social, </a:t>
                      </a:r>
                      <a:r>
                        <a:rPr lang="es-ES" sz="1000" dirty="0" err="1">
                          <a:effectLst/>
                        </a:rPr>
                        <a:t>etc</a:t>
                      </a:r>
                      <a:r>
                        <a:rPr lang="es-ES" sz="1000" dirty="0">
                          <a:effectLst/>
                        </a:rPr>
                        <a:t> lo que dificulta una apertura social y cultural del entorno. Escasez de servicios y de oportunidades.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Nula colaboración con determinadas familias (familias desestructuradas…).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100"/>
                        <a:buFont typeface="Arial" panose="020B0604020202020204" pitchFamily="34" charset="0"/>
                        <a:buChar char="−"/>
                      </a:pPr>
                      <a:r>
                        <a:rPr lang="es-ES" sz="1000" dirty="0">
                          <a:effectLst/>
                        </a:rPr>
                        <a:t>Aislamiento del centro por su situación geográfica.</a:t>
                      </a:r>
                      <a:endParaRPr lang="es-ES" sz="1000" dirty="0">
                        <a:effectLst/>
                        <a:latin typeface="Noto Sans Symbols"/>
                        <a:ea typeface="Noto Sans Symbols"/>
                        <a:cs typeface="Noto Sans Symbols"/>
                      </a:endParaRPr>
                    </a:p>
                  </a:txBody>
                  <a:tcPr marL="36750" marR="36750" marT="0" marB="0" anchor="ctr"/>
                </a:tc>
                <a:extLst>
                  <a:ext uri="{0D108BD9-81ED-4DB2-BD59-A6C34878D82A}">
                    <a16:rowId xmlns:a16="http://schemas.microsoft.com/office/drawing/2014/main" val="3430797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50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604" y="562139"/>
            <a:ext cx="10585082" cy="5666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Modo de </a:t>
            </a:r>
            <a:r>
              <a:rPr lang="en-US" b="1" dirty="0" err="1">
                <a:solidFill>
                  <a:srgbClr val="F2002D"/>
                </a:solidFill>
                <a:latin typeface="Beatrice" pitchFamily="1" charset="0"/>
                <a:ea typeface="Beatrice" pitchFamily="1" charset="0"/>
                <a:cs typeface="Beatrice" pitchFamily="1" charset="0"/>
              </a:rPr>
              <a:t>programar</a:t>
            </a:r>
            <a:endParaRPr lang="en-US" b="1" dirty="0">
              <a:solidFill>
                <a:srgbClr val="F2002D"/>
              </a:solidFill>
              <a:latin typeface="Beatrice" pitchFamily="1" charset="0"/>
              <a:ea typeface="Beatrice" pitchFamily="1" charset="0"/>
              <a:cs typeface="Beatrice" pitchFamily="1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8C1BAAD-0803-A94F-873E-2F9F70E251AA}" type="slidenum">
              <a:rPr lang="en-US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388548"/>
            <a:ext cx="12192000" cy="47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/>
            </a:endParaRPr>
          </a:p>
        </p:txBody>
      </p:sp>
      <p:pic>
        <p:nvPicPr>
          <p:cNvPr id="7" name="Picture 6" descr="LLAVE-MAESTRA-IDENTIDAD-LOGO-RGB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603" y="136939"/>
            <a:ext cx="708532" cy="708532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59264" y="6417628"/>
            <a:ext cx="10809422" cy="3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731" tIns="54365" rIns="108731" bIns="54365" numCol="1" anchor="t" anchorCtr="0" compatLnSpc="1">
            <a:prstTxWarp prst="textNoShape">
              <a:avLst/>
            </a:prstTxWarp>
          </a:bodyPr>
          <a:lstStyle/>
          <a:p>
            <a:pPr marL="171416" indent="-171416" eaLnBrk="0" hangingPunct="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200" b="1" cap="all" dirty="0">
                <a:latin typeface="Beatrice"/>
                <a:cs typeface="Beatrice"/>
              </a:rPr>
              <a:t>CONTEXTO</a:t>
            </a:r>
          </a:p>
          <a:p>
            <a:pPr marL="171416" indent="-171416" defTabSz="54361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cap="all" dirty="0">
              <a:latin typeface="Beatrice"/>
              <a:ea typeface="ＭＳ Ｐゴシック" charset="-128"/>
              <a:cs typeface="Beatrice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11779304" y="6443809"/>
            <a:ext cx="412696" cy="33830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algn="ctr" defTabSz="543610" fontAlgn="base">
              <a:spcBef>
                <a:spcPct val="0"/>
              </a:spcBef>
              <a:spcAft>
                <a:spcPct val="0"/>
              </a:spcAft>
              <a:defRPr/>
            </a:pPr>
            <a:fld id="{48EAB25D-5004-2346-A083-D69DD72D8713}" type="slidenum">
              <a:rPr lang="en-US" sz="1000">
                <a:latin typeface="Montserrat Light"/>
                <a:ea typeface="ＭＳ Ｐゴシック" charset="-128"/>
                <a:cs typeface="Montserrat Light"/>
              </a:rPr>
              <a:pPr algn="ctr" defTabSz="54361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000" dirty="0">
              <a:latin typeface="Montserrat Light"/>
              <a:ea typeface="ＭＳ Ｐゴシック" charset="-128"/>
              <a:cs typeface="Montserrat Ligh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8FEAAFE-A53A-438B-8C41-2FC0EBA08F6A}"/>
              </a:ext>
            </a:extLst>
          </p:cNvPr>
          <p:cNvGraphicFramePr/>
          <p:nvPr/>
        </p:nvGraphicFramePr>
        <p:xfrm>
          <a:off x="1996795" y="1437174"/>
          <a:ext cx="7638849" cy="450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Elipse 13">
            <a:extLst>
              <a:ext uri="{FF2B5EF4-FFF2-40B4-BE49-F238E27FC236}">
                <a16:creationId xmlns:a16="http://schemas.microsoft.com/office/drawing/2014/main" id="{507EDBDA-4AD2-4498-8E2E-86E8170EC1E4}"/>
              </a:ext>
            </a:extLst>
          </p:cNvPr>
          <p:cNvSpPr/>
          <p:nvPr/>
        </p:nvSpPr>
        <p:spPr>
          <a:xfrm>
            <a:off x="6878320" y="1443126"/>
            <a:ext cx="2743200" cy="1270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Metodologías  innovadoras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85E2D3E-0E99-4613-84D7-0A18ADA4744C}"/>
              </a:ext>
            </a:extLst>
          </p:cNvPr>
          <p:cNvSpPr/>
          <p:nvPr/>
        </p:nvSpPr>
        <p:spPr>
          <a:xfrm>
            <a:off x="6515605" y="4352377"/>
            <a:ext cx="3468630" cy="1729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Proyectos</a:t>
            </a:r>
          </a:p>
          <a:p>
            <a:pPr algn="ctr"/>
            <a:r>
              <a:rPr lang="es-ES" dirty="0"/>
              <a:t>Visual </a:t>
            </a:r>
            <a:r>
              <a:rPr lang="es-ES" dirty="0" err="1"/>
              <a:t>Thinking</a:t>
            </a:r>
            <a:endParaRPr lang="es-ES" dirty="0"/>
          </a:p>
          <a:p>
            <a:pPr algn="ctr"/>
            <a:r>
              <a:rPr lang="es-ES" dirty="0"/>
              <a:t>Aprendizaje Servicio</a:t>
            </a:r>
          </a:p>
          <a:p>
            <a:pPr algn="ctr"/>
            <a:r>
              <a:rPr lang="es-ES" dirty="0" err="1"/>
              <a:t>Flipped</a:t>
            </a:r>
            <a:r>
              <a:rPr lang="es-ES" dirty="0"/>
              <a:t> </a:t>
            </a:r>
            <a:r>
              <a:rPr lang="es-ES"/>
              <a:t>Classroom</a:t>
            </a:r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EBCED21-33C2-429E-89C0-7BF1F237C029}"/>
              </a:ext>
            </a:extLst>
          </p:cNvPr>
          <p:cNvCxnSpPr>
            <a:cxnSpLocks/>
          </p:cNvCxnSpPr>
          <p:nvPr/>
        </p:nvCxnSpPr>
        <p:spPr>
          <a:xfrm>
            <a:off x="3581400" y="1922336"/>
            <a:ext cx="312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8549FD8-9EBB-4F3C-8C5D-9886CED2469D}"/>
              </a:ext>
            </a:extLst>
          </p:cNvPr>
          <p:cNvCxnSpPr>
            <a:cxnSpLocks/>
          </p:cNvCxnSpPr>
          <p:nvPr/>
        </p:nvCxnSpPr>
        <p:spPr>
          <a:xfrm>
            <a:off x="8249920" y="2848716"/>
            <a:ext cx="0" cy="145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A502D83B-984A-4D30-971B-9EB59545AB40}"/>
              </a:ext>
            </a:extLst>
          </p:cNvPr>
          <p:cNvSpPr/>
          <p:nvPr/>
        </p:nvSpPr>
        <p:spPr>
          <a:xfrm>
            <a:off x="520060" y="1301802"/>
            <a:ext cx="2743200" cy="1270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Libros de texto</a:t>
            </a:r>
          </a:p>
        </p:txBody>
      </p:sp>
    </p:spTree>
    <p:extLst>
      <p:ext uri="{BB962C8B-B14F-4D97-AF65-F5344CB8AC3E}">
        <p14:creationId xmlns:p14="http://schemas.microsoft.com/office/powerpoint/2010/main" val="287888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305</Words>
  <Application>Microsoft Office PowerPoint</Application>
  <PresentationFormat>Panorámica</PresentationFormat>
  <Paragraphs>51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2" baseType="lpstr">
      <vt:lpstr>Arial</vt:lpstr>
      <vt:lpstr>Beatrice</vt:lpstr>
      <vt:lpstr>Calibri</vt:lpstr>
      <vt:lpstr>Calibri Light</vt:lpstr>
      <vt:lpstr>Montserrat Light</vt:lpstr>
      <vt:lpstr>Noto Sans Symbols</vt:lpstr>
      <vt:lpstr>Open Sans Light</vt:lpstr>
      <vt:lpstr>Tema de Office</vt:lpstr>
      <vt:lpstr>Presentación de PowerPoint</vt:lpstr>
      <vt:lpstr>Contexto</vt:lpstr>
      <vt:lpstr>Presentación de PowerPoint</vt:lpstr>
      <vt:lpstr>Modo de programar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Marife Nicieza García</dc:creator>
  <cp:lastModifiedBy>Marife Nicieza García</cp:lastModifiedBy>
  <cp:revision>2</cp:revision>
  <dcterms:created xsi:type="dcterms:W3CDTF">2021-05-15T15:34:11Z</dcterms:created>
  <dcterms:modified xsi:type="dcterms:W3CDTF">2021-07-21T16:28:10Z</dcterms:modified>
</cp:coreProperties>
</file>