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Montserrat Light"/>
      <p:regular r:id="rId9"/>
      <p:bold r:id="rId10"/>
      <p:italic r:id="rId11"/>
      <p:boldItalic r:id="rId12"/>
    </p:embeddedFont>
    <p:embeddedFont>
      <p:font typeface="Open Sans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DhMVnRwZ09iuIA4JOdPHkKZIZ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Light-italic.fntdata"/><Relationship Id="rId10" Type="http://schemas.openxmlformats.org/officeDocument/2006/relationships/font" Target="fonts/MontserratLight-bold.fntdata"/><Relationship Id="rId13" Type="http://schemas.openxmlformats.org/officeDocument/2006/relationships/font" Target="fonts/OpenSansLight-regular.fntdata"/><Relationship Id="rId12" Type="http://schemas.openxmlformats.org/officeDocument/2006/relationships/font" Target="fonts/Montserrat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Light-regular.fntdata"/><Relationship Id="rId15" Type="http://schemas.openxmlformats.org/officeDocument/2006/relationships/font" Target="fonts/OpenSansLight-italic.fntdata"/><Relationship Id="rId14" Type="http://schemas.openxmlformats.org/officeDocument/2006/relationships/font" Target="fonts/OpenSansLight-bold.fntdata"/><Relationship Id="rId17" Type="http://customschemas.google.com/relationships/presentationmetadata" Target="metadata"/><Relationship Id="rId16" Type="http://schemas.openxmlformats.org/officeDocument/2006/relationships/font" Target="fonts/OpenSans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s">
  <p:cSld name="Break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hutterstock_705817585.jpg" id="87" name="Google Shape;87;p1"/>
          <p:cNvPicPr preferRelativeResize="0"/>
          <p:nvPr/>
        </p:nvPicPr>
        <p:blipFill rotWithShape="1">
          <a:blip r:embed="rId3">
            <a:alphaModFix/>
          </a:blip>
          <a:srcRect b="7820" l="0" r="0" t="7821"/>
          <a:stretch/>
        </p:blipFill>
        <p:spPr>
          <a:xfrm>
            <a:off x="17460" y="0"/>
            <a:ext cx="12192000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7460" y="4956816"/>
            <a:ext cx="12192000" cy="1950584"/>
          </a:xfrm>
          <a:prstGeom prst="rect">
            <a:avLst/>
          </a:prstGeom>
          <a:solidFill>
            <a:srgbClr val="F200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830943" y="2004801"/>
            <a:ext cx="8565035" cy="121507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49" u="none" cap="none" strike="noStrike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Aulas multinivel</a:t>
            </a:r>
            <a:endParaRPr b="0" i="0" sz="269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99" u="none" cap="none" strike="noStrike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73411" y="5224675"/>
            <a:ext cx="2715064" cy="5767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@tuaulamiaula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ctrTitle"/>
          </p:nvPr>
        </p:nvSpPr>
        <p:spPr>
          <a:xfrm>
            <a:off x="583604" y="562139"/>
            <a:ext cx="10585082" cy="56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002D"/>
              </a:buClr>
              <a:buSzPct val="100000"/>
              <a:buFont typeface="Arial"/>
              <a:buNone/>
            </a:pPr>
            <a:r>
              <a:rPr b="1" lang="en-US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Aulas multinivel o mixtas</a:t>
            </a:r>
            <a:endParaRPr b="1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59264" y="6417628"/>
            <a:ext cx="10809422" cy="3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AULAS MULTINIVEL</a:t>
            </a:r>
            <a:endParaRPr/>
          </a:p>
          <a:p>
            <a:pPr indent="-171416" lvl="0" marL="171416" marR="0" rtl="0" algn="l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779304" y="6443809"/>
            <a:ext cx="412696" cy="33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226592445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5644" y="157098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969158" y="1622612"/>
            <a:ext cx="2743200" cy="107109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 son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33093" y="4528618"/>
            <a:ext cx="2743200" cy="107109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Cómo se denominan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663844" y="1879960"/>
            <a:ext cx="2743200" cy="127021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Dónde podemos encontrarlas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8044409" y="4528618"/>
            <a:ext cx="3182470" cy="116549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Quién puede y qué podemos impartir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3806344" y="2987117"/>
            <a:ext cx="2743200" cy="107109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Ratios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ctrTitle"/>
          </p:nvPr>
        </p:nvSpPr>
        <p:spPr>
          <a:xfrm>
            <a:off x="583604" y="562139"/>
            <a:ext cx="10585082" cy="56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002D"/>
              </a:buClr>
              <a:buSzPct val="100000"/>
              <a:buFont typeface="Arial"/>
              <a:buNone/>
            </a:pPr>
            <a:r>
              <a:rPr b="1" lang="en-US">
                <a:solidFill>
                  <a:srgbClr val="F2002D"/>
                </a:solidFill>
                <a:latin typeface="Arial"/>
                <a:ea typeface="Arial"/>
                <a:cs typeface="Arial"/>
                <a:sym typeface="Arial"/>
              </a:rPr>
              <a:t>Inclusión educativa</a:t>
            </a:r>
            <a:endParaRPr b="1">
              <a:solidFill>
                <a:srgbClr val="F200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6388548"/>
            <a:ext cx="12192000" cy="47053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LLAVE-MAESTRA-IDENTIDAD-LOGO-RGB@2x.png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603" y="136939"/>
            <a:ext cx="708532" cy="70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59264" y="6417628"/>
            <a:ext cx="10809422" cy="316385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noAutofit/>
          </a:bodyPr>
          <a:lstStyle/>
          <a:p>
            <a:pPr indent="-171416" lvl="0" marL="17141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AULAS MULTINIVEL</a:t>
            </a:r>
            <a:endParaRPr/>
          </a:p>
          <a:p>
            <a:pPr indent="-171416" lvl="0" marL="171416" marR="0" rtl="0" algn="l">
              <a:lnSpc>
                <a:spcPct val="13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1779304" y="6443809"/>
            <a:ext cx="412696" cy="338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290918" y="1972234"/>
            <a:ext cx="2743200" cy="108472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Nuevas nomenclaturas (LOMLOE)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3182460" y="3988060"/>
            <a:ext cx="2913600" cy="1084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Importancia de la inclusión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6163235" y="1623517"/>
            <a:ext cx="2743200" cy="93233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Adaptaciones 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534835" y="4551502"/>
            <a:ext cx="2743200" cy="108472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Apoyos inclusivos</a:t>
            </a:r>
            <a:endParaRPr/>
          </a:p>
        </p:txBody>
      </p:sp>
      <p:pic>
        <p:nvPicPr>
          <p:cNvPr descr="226592445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2610" y="2514598"/>
            <a:ext cx="1884746" cy="1884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2021-05-15T15:34:11Z</dcterms:created>
  <dc:creator>Marife Nicieza García</dc:creator>
</cp:coreProperties>
</file>