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Montserrat Light"/>
      <p:regular r:id="rId9"/>
      <p:bold r:id="rId10"/>
      <p:italic r:id="rId11"/>
      <p:boldItalic r:id="rId12"/>
    </p:embeddedFont>
    <p:embeddedFont>
      <p:font typeface="Open Sans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bcix+1mAV5y0xXL3j9kY4rSh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Light-italic.fntdata"/><Relationship Id="rId10" Type="http://schemas.openxmlformats.org/officeDocument/2006/relationships/font" Target="fonts/MontserratLight-bold.fntdata"/><Relationship Id="rId13" Type="http://schemas.openxmlformats.org/officeDocument/2006/relationships/font" Target="fonts/OpenSansLight-regular.fntdata"/><Relationship Id="rId12" Type="http://schemas.openxmlformats.org/officeDocument/2006/relationships/font" Target="fonts/Montserrat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Light-regular.fntdata"/><Relationship Id="rId15" Type="http://schemas.openxmlformats.org/officeDocument/2006/relationships/font" Target="fonts/OpenSansLight-italic.fntdata"/><Relationship Id="rId14" Type="http://schemas.openxmlformats.org/officeDocument/2006/relationships/font" Target="fonts/OpenSansLight-bold.fntdata"/><Relationship Id="rId17" Type="http://customschemas.google.com/relationships/presentationmetadata" Target="metadata"/><Relationship Id="rId16" Type="http://schemas.openxmlformats.org/officeDocument/2006/relationships/font" Target="fonts/OpenSans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s">
  <p:cSld name="Break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utterstock_705817585.jpg" id="87" name="Google Shape;87;p1"/>
          <p:cNvPicPr preferRelativeResize="0"/>
          <p:nvPr/>
        </p:nvPicPr>
        <p:blipFill rotWithShape="1">
          <a:blip r:embed="rId3">
            <a:alphaModFix/>
          </a:blip>
          <a:srcRect b="7820" l="0" r="0" t="7821"/>
          <a:stretch/>
        </p:blipFill>
        <p:spPr>
          <a:xfrm>
            <a:off x="10" y="450"/>
            <a:ext cx="12191996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830943" y="2004801"/>
            <a:ext cx="8565035" cy="121507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49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Escolarización y tipos de centros</a:t>
            </a:r>
            <a:endParaRPr b="0" i="0" sz="269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99" u="none" cap="none" strike="noStrike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73411" y="5224675"/>
            <a:ext cx="2715064" cy="5767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@tuaulamiaula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583604" y="562139"/>
            <a:ext cx="10585082" cy="56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002D"/>
              </a:buClr>
              <a:buSzPct val="100000"/>
              <a:buFont typeface="Arial"/>
              <a:buNone/>
            </a:pPr>
            <a:r>
              <a:rPr b="1" lang="en-US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Tipos de escolarización</a:t>
            </a:r>
            <a:endParaRPr b="1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59264" y="6417628"/>
            <a:ext cx="10809422" cy="3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ESCOLARIZACIÓN Y TIPOS DE CENTROS</a:t>
            </a:r>
            <a:endParaRPr/>
          </a:p>
          <a:p>
            <a:pPr indent="-171416" lvl="0" marL="171416" marR="0" rtl="0" algn="l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1779304" y="6443809"/>
            <a:ext cx="412696" cy="33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2001009" y="1481243"/>
            <a:ext cx="7630420" cy="4421057"/>
            <a:chOff x="4214" y="44069"/>
            <a:chExt cx="7630420" cy="4421057"/>
          </a:xfrm>
        </p:grpSpPr>
        <p:sp>
          <p:nvSpPr>
            <p:cNvPr id="101" name="Google Shape;101;p2"/>
            <p:cNvSpPr/>
            <p:nvPr/>
          </p:nvSpPr>
          <p:spPr>
            <a:xfrm rot="5400000">
              <a:off x="-553451" y="1607343"/>
              <a:ext cx="2440709" cy="2947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14" y="44069"/>
              <a:ext cx="3274858" cy="1964914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61764" y="101619"/>
              <a:ext cx="3159758" cy="1849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Ordinaria</a:t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52902" y="3327782"/>
              <a:ext cx="4340127" cy="2947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14" y="2500212"/>
              <a:ext cx="3274858" cy="1964914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61764" y="2557762"/>
              <a:ext cx="3159758" cy="1849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Combinada</a:t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359776" y="2500212"/>
              <a:ext cx="3274858" cy="1964914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4417326" y="2557762"/>
              <a:ext cx="3159758" cy="1849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específico</a:t>
              </a:r>
              <a:endParaRPr/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6236415" y="2025748"/>
            <a:ext cx="2110154" cy="914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Aulas EBO</a:t>
            </a:r>
            <a:endParaRPr/>
          </a:p>
        </p:txBody>
      </p:sp>
      <p:cxnSp>
        <p:nvCxnSpPr>
          <p:cNvPr id="110" name="Google Shape;110;p2"/>
          <p:cNvCxnSpPr/>
          <p:nvPr/>
        </p:nvCxnSpPr>
        <p:spPr>
          <a:xfrm>
            <a:off x="5313809" y="2482948"/>
            <a:ext cx="83468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226592445"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5644" y="157098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ctrTitle"/>
          </p:nvPr>
        </p:nvSpPr>
        <p:spPr>
          <a:xfrm>
            <a:off x="583604" y="562139"/>
            <a:ext cx="10585082" cy="56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002D"/>
              </a:buClr>
              <a:buSzPct val="100000"/>
              <a:buFont typeface="Arial"/>
              <a:buNone/>
            </a:pPr>
            <a:r>
              <a:rPr b="1" lang="en-US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Tipos de centros educativos</a:t>
            </a:r>
            <a:endParaRPr b="1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359264" y="6417628"/>
            <a:ext cx="10809422" cy="3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ESCOLARIZACIÓN Y TIPOS DE CENTROS</a:t>
            </a:r>
            <a:endParaRPr/>
          </a:p>
          <a:p>
            <a:pPr indent="-171416" lvl="0" marL="171416" marR="0" rtl="0" algn="l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1779304" y="6443809"/>
            <a:ext cx="412696" cy="33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838200" y="1362411"/>
            <a:ext cx="10941103" cy="4710606"/>
            <a:chOff x="0" y="0"/>
            <a:chExt cx="10941103" cy="4710606"/>
          </a:xfrm>
        </p:grpSpPr>
        <p:sp>
          <p:nvSpPr>
            <p:cNvPr id="123" name="Google Shape;123;p3"/>
            <p:cNvSpPr/>
            <p:nvPr/>
          </p:nvSpPr>
          <p:spPr>
            <a:xfrm rot="4203016">
              <a:off x="-204964" y="1721315"/>
              <a:ext cx="2689531" cy="3115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0" y="193935"/>
              <a:ext cx="3416414" cy="1899965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55648" y="249583"/>
              <a:ext cx="3305118" cy="1788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Centros de Educación Especial</a:t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-1475">
              <a:off x="2174695" y="3504765"/>
              <a:ext cx="5124101" cy="3115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906262" y="2633506"/>
              <a:ext cx="3461833" cy="20771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967098" y="2694342"/>
              <a:ext cx="3340161" cy="1955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Colegios públicos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-3714242">
              <a:off x="7179373" y="1872607"/>
              <a:ext cx="2964248" cy="3115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041754" y="2631308"/>
              <a:ext cx="3461833" cy="207710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6102590" y="2692144"/>
              <a:ext cx="3340161" cy="1955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CPEBs</a:t>
              </a:r>
              <a:endPara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419242" y="0"/>
              <a:ext cx="3521861" cy="2109835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7481037" y="61795"/>
              <a:ext cx="3398271" cy="1986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CRAs</a:t>
              </a:r>
              <a:endParaRPr b="0" i="0" sz="6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3"/>
          <p:cNvSpPr/>
          <p:nvPr/>
        </p:nvSpPr>
        <p:spPr>
          <a:xfrm>
            <a:off x="5176911" y="1805868"/>
            <a:ext cx="2082018" cy="1021738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AULAS MULTINIVEL</a:t>
            </a:r>
            <a:endParaRPr/>
          </a:p>
        </p:txBody>
      </p:sp>
      <p:cxnSp>
        <p:nvCxnSpPr>
          <p:cNvPr id="135" name="Google Shape;135;p3"/>
          <p:cNvCxnSpPr/>
          <p:nvPr/>
        </p:nvCxnSpPr>
        <p:spPr>
          <a:xfrm flipH="1">
            <a:off x="4811151" y="2827606"/>
            <a:ext cx="815926" cy="1195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p3"/>
          <p:cNvCxnSpPr/>
          <p:nvPr/>
        </p:nvCxnSpPr>
        <p:spPr>
          <a:xfrm>
            <a:off x="6865034" y="2827606"/>
            <a:ext cx="759655" cy="1195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3"/>
          <p:cNvCxnSpPr/>
          <p:nvPr/>
        </p:nvCxnSpPr>
        <p:spPr>
          <a:xfrm>
            <a:off x="7258929" y="2293034"/>
            <a:ext cx="111134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2021-05-15T15:34:11Z</dcterms:created>
  <dc:creator>Marife Nicieza García</dc:creator>
</cp:coreProperties>
</file>