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8F33C6-1FF1-4A5B-B8C8-484737F375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3BA51E1-7691-46FD-803C-9B960CADFE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8E9206-47C8-4871-804F-8C9A6E624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89B6-DBB8-4599-B8B1-2C251D6246D2}" type="datetimeFigureOut">
              <a:rPr lang="es-ES" smtClean="0"/>
              <a:t>27/07/2021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E4D1A8-ECAE-443D-93DB-E010B5D87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A6219E-D62F-4DEF-BA3E-D307E122C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1E2C-7760-4BE6-B286-6836DCBB4F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6140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8DDD80-FEF3-4BA0-AE36-732DEF262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0CB2A90-7C34-4F02-9BD9-3152B06855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D9E3D3-ABAE-4463-B6B4-BB0B3B545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89B6-DBB8-4599-B8B1-2C251D6246D2}" type="datetimeFigureOut">
              <a:rPr lang="es-ES" smtClean="0"/>
              <a:t>27/07/2021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267681-174A-4186-B5A5-9FB5E5C5C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35B8B1-6389-4A47-8E49-F1FEE9379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1E2C-7760-4BE6-B286-6836DCBB4F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8140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627C839-859D-42BB-80E1-BCFACBF7A1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60B4778-1D6A-4A25-8312-28E94DE141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045472-3B28-4398-AB8F-88C1B5519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89B6-DBB8-4599-B8B1-2C251D6246D2}" type="datetimeFigureOut">
              <a:rPr lang="es-ES" smtClean="0"/>
              <a:t>27/07/2021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D2E0B5-CB4B-4CCE-8F59-92BB207B5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5FD392-C97F-456A-980E-140BE3385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1E2C-7760-4BE6-B286-6836DCBB4F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398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2A1DE-FD2B-4CDE-B7C3-0C7F296B7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76033F-0244-422E-907F-FD82840EA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A06846-A727-4927-92A1-5C747761E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89B6-DBB8-4599-B8B1-2C251D6246D2}" type="datetimeFigureOut">
              <a:rPr lang="es-ES" smtClean="0"/>
              <a:t>27/07/2021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7A1F63-C804-405D-8E9D-893DF15CF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CBBBAB-6F3F-491C-833A-72E1EB098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1E2C-7760-4BE6-B286-6836DCBB4F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903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C3C1AB-3EFA-43A3-947C-9E60E5746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B57C149-93F3-49CC-B32D-F120B5BEB1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7EAB84-5EBB-40B2-B91F-392788947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89B6-DBB8-4599-B8B1-2C251D6246D2}" type="datetimeFigureOut">
              <a:rPr lang="es-ES" smtClean="0"/>
              <a:t>27/07/2021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1E58AC-B06B-468D-93B7-9A70F4D88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74FB68-BCB3-476B-A032-DC03DAA61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1E2C-7760-4BE6-B286-6836DCBB4F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643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F034C8-CE01-4C21-9E6C-931A201CA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B87A39-EE72-4C59-9500-A599C052CB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7754450-3A1C-4030-AFF9-D2FD7E7214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363A85-5203-4FFD-A7DF-342E98616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89B6-DBB8-4599-B8B1-2C251D6246D2}" type="datetimeFigureOut">
              <a:rPr lang="es-ES" smtClean="0"/>
              <a:t>27/07/2021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6E8EA3-C3AF-4810-8D09-982EE3959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D45E494-426B-4E84-9650-93806E419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1E2C-7760-4BE6-B286-6836DCBB4F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4018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85F938-A4B8-43FB-BF6F-9A2DF7457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E72A9B0-A437-4BA6-85AE-A0D28CEF7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EA019F4-7770-4B40-A4A5-C6C348C2A9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2D7142A-18C9-4B7A-A77D-E9474841B2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8013C7B-5610-48FA-B962-C954B9F5B6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3BDD05C-36EE-4408-81AD-327026D29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89B6-DBB8-4599-B8B1-2C251D6246D2}" type="datetimeFigureOut">
              <a:rPr lang="es-ES" smtClean="0"/>
              <a:t>27/07/2021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D6AF5CE-0AB9-4FA3-B4E6-ED7A7E9D8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316A91F-0F5D-4324-9A71-0AD2B9F55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1E2C-7760-4BE6-B286-6836DCBB4F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7804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D9973B-8F20-462A-A420-DD1B9B247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735731B-194C-4771-9419-AB3787869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89B6-DBB8-4599-B8B1-2C251D6246D2}" type="datetimeFigureOut">
              <a:rPr lang="es-ES" smtClean="0"/>
              <a:t>27/07/2021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7EB1538-394D-4212-A4F8-8A2827798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61FACAC-FA50-41C2-81D0-34E0A3224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1E2C-7760-4BE6-B286-6836DCBB4F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3568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E6430DE-48EF-42EC-8D23-4121BC8D5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89B6-DBB8-4599-B8B1-2C251D6246D2}" type="datetimeFigureOut">
              <a:rPr lang="es-ES" smtClean="0"/>
              <a:t>27/07/2021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356124F-F1DC-4824-B29D-F47BD0597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C458BF1-FD0D-49BE-8137-32CF40435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1E2C-7760-4BE6-B286-6836DCBB4F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6479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9B5C26-4EE5-4D8C-BF73-A4EA6CE26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16E926-FF16-449B-890E-2E632AE93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1BD4F37-47B6-448F-9759-5C2AF1D00F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0A6E68A-C0DA-4093-8006-4B046AC01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89B6-DBB8-4599-B8B1-2C251D6246D2}" type="datetimeFigureOut">
              <a:rPr lang="es-ES" smtClean="0"/>
              <a:t>27/07/2021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DF13A5-9393-41FA-8543-D72BF0AC3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844C30-2861-42F0-A29C-21EF4130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1E2C-7760-4BE6-B286-6836DCBB4F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8942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AF1B08-EDD5-4899-AF2B-002920088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4D47EAA-39D1-4D4A-81A0-C73C372AA8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0BED2AB-1CD1-4218-ADA1-6F9073038A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55D5F3E-A5B5-4C41-9421-0C29532BC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89B6-DBB8-4599-B8B1-2C251D6246D2}" type="datetimeFigureOut">
              <a:rPr lang="es-ES" smtClean="0"/>
              <a:t>27/07/2021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412D8A7-468E-418B-859E-146400362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3789798-1558-47DB-B60C-F3B553150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1E2C-7760-4BE6-B286-6836DCBB4F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076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85E7466-8024-4B41-8E03-36D9459CB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D5DE24-BCCA-4E77-B65D-7188DAECBD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59C0CF-E20A-456C-83E2-8EF2D3F13C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F89B6-DBB8-4599-B8B1-2C251D6246D2}" type="datetimeFigureOut">
              <a:rPr lang="es-ES" smtClean="0"/>
              <a:t>27/07/2021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B5B08D-827B-4989-B2E5-5AFB494513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ECAA3D-8D00-4BC1-B364-694AD1C20F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F1E2C-7760-4BE6-B286-6836DCBB4F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6500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280C050-1021-4214-AE48-FAC7E89B7EE2}"/>
              </a:ext>
            </a:extLst>
          </p:cNvPr>
          <p:cNvSpPr txBox="1"/>
          <p:nvPr/>
        </p:nvSpPr>
        <p:spPr>
          <a:xfrm>
            <a:off x="795130" y="251791"/>
            <a:ext cx="106547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>
                <a:latin typeface="Lucida Console" panose="020B0609040504020204" pitchFamily="49" charset="0"/>
                <a:cs typeface="Aldhabi" panose="020B0604020202020204" pitchFamily="2" charset="-78"/>
              </a:rPr>
              <a:t>¿QUÉ </a:t>
            </a:r>
            <a:r>
              <a:rPr lang="es-ES" sz="4000" b="1" dirty="0">
                <a:solidFill>
                  <a:srgbClr val="7030A0"/>
                </a:solidFill>
                <a:latin typeface="Lucida Console" panose="020B0609040504020204" pitchFamily="49" charset="0"/>
                <a:cs typeface="Aldhabi" panose="020B0604020202020204" pitchFamily="2" charset="-78"/>
              </a:rPr>
              <a:t>SUELES</a:t>
            </a:r>
            <a:r>
              <a:rPr lang="es-ES" sz="4000" b="1" dirty="0">
                <a:latin typeface="Lucida Console" panose="020B0609040504020204" pitchFamily="49" charset="0"/>
                <a:cs typeface="Aldhabi" panose="020B0604020202020204" pitchFamily="2" charset="-78"/>
              </a:rPr>
              <a:t> HACER EN VERANO?</a:t>
            </a:r>
          </a:p>
          <a:p>
            <a:pPr algn="ctr"/>
            <a:r>
              <a:rPr lang="es-ES" sz="4000" b="1" dirty="0">
                <a:solidFill>
                  <a:srgbClr val="7030A0"/>
                </a:solidFill>
                <a:latin typeface="Lucida Console" panose="020B0609040504020204" pitchFamily="49" charset="0"/>
                <a:cs typeface="Aldhabi" panose="020B0604020202020204" pitchFamily="2" charset="-78"/>
              </a:rPr>
              <a:t>SUELO</a:t>
            </a:r>
            <a:r>
              <a:rPr lang="es-ES" sz="4000" b="1" dirty="0">
                <a:latin typeface="Lucida Console" panose="020B0609040504020204" pitchFamily="49" charset="0"/>
                <a:cs typeface="Aldhabi" panose="020B0604020202020204" pitchFamily="2" charset="-78"/>
              </a:rPr>
              <a:t>…</a:t>
            </a:r>
          </a:p>
        </p:txBody>
      </p:sp>
      <p:sp>
        <p:nvSpPr>
          <p:cNvPr id="5" name="Ir de compras">
            <a:extLst>
              <a:ext uri="{FF2B5EF4-FFF2-40B4-BE49-F238E27FC236}">
                <a16:creationId xmlns:a16="http://schemas.microsoft.com/office/drawing/2014/main" id="{6ECC54F0-55DD-49C1-9F6F-E11EAB8D6B12}"/>
              </a:ext>
            </a:extLst>
          </p:cNvPr>
          <p:cNvSpPr/>
          <p:nvPr/>
        </p:nvSpPr>
        <p:spPr>
          <a:xfrm>
            <a:off x="530086" y="1762540"/>
            <a:ext cx="2491409" cy="10071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Ir de compras</a:t>
            </a:r>
          </a:p>
        </p:txBody>
      </p:sp>
      <p:sp>
        <p:nvSpPr>
          <p:cNvPr id="6" name="Voy de vacaciones">
            <a:extLst>
              <a:ext uri="{FF2B5EF4-FFF2-40B4-BE49-F238E27FC236}">
                <a16:creationId xmlns:a16="http://schemas.microsoft.com/office/drawing/2014/main" id="{8286BFF2-EC24-423C-B77C-47F3F47C120A}"/>
              </a:ext>
            </a:extLst>
          </p:cNvPr>
          <p:cNvSpPr/>
          <p:nvPr/>
        </p:nvSpPr>
        <p:spPr>
          <a:xfrm>
            <a:off x="3631095" y="1802296"/>
            <a:ext cx="3260035" cy="9674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Voy de vacaciones</a:t>
            </a:r>
          </a:p>
        </p:txBody>
      </p:sp>
      <p:sp>
        <p:nvSpPr>
          <p:cNvPr id="7" name="Ir al monte">
            <a:extLst>
              <a:ext uri="{FF2B5EF4-FFF2-40B4-BE49-F238E27FC236}">
                <a16:creationId xmlns:a16="http://schemas.microsoft.com/office/drawing/2014/main" id="{3C5CFFB5-D089-48D7-B376-117F9B4C3779}"/>
              </a:ext>
            </a:extLst>
          </p:cNvPr>
          <p:cNvSpPr/>
          <p:nvPr/>
        </p:nvSpPr>
        <p:spPr>
          <a:xfrm>
            <a:off x="530086" y="4761087"/>
            <a:ext cx="2491409" cy="9674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Ir al monte</a:t>
            </a:r>
          </a:p>
        </p:txBody>
      </p:sp>
      <p:sp>
        <p:nvSpPr>
          <p:cNvPr id="8" name="Salgo de fiesta">
            <a:extLst>
              <a:ext uri="{FF2B5EF4-FFF2-40B4-BE49-F238E27FC236}">
                <a16:creationId xmlns:a16="http://schemas.microsoft.com/office/drawing/2014/main" id="{3AA69424-58DE-4993-B567-2B31F1F80708}"/>
              </a:ext>
            </a:extLst>
          </p:cNvPr>
          <p:cNvSpPr/>
          <p:nvPr/>
        </p:nvSpPr>
        <p:spPr>
          <a:xfrm>
            <a:off x="530086" y="3301570"/>
            <a:ext cx="2491409" cy="9674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Salgo de fiesta</a:t>
            </a:r>
          </a:p>
        </p:txBody>
      </p:sp>
      <p:sp>
        <p:nvSpPr>
          <p:cNvPr id="9" name="Nadar en el mar">
            <a:extLst>
              <a:ext uri="{FF2B5EF4-FFF2-40B4-BE49-F238E27FC236}">
                <a16:creationId xmlns:a16="http://schemas.microsoft.com/office/drawing/2014/main" id="{087A5813-1D58-434A-BB11-69C55F8F701C}"/>
              </a:ext>
            </a:extLst>
          </p:cNvPr>
          <p:cNvSpPr/>
          <p:nvPr/>
        </p:nvSpPr>
        <p:spPr>
          <a:xfrm>
            <a:off x="7500729" y="4678016"/>
            <a:ext cx="2491409" cy="9674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Nadar en el mar</a:t>
            </a:r>
          </a:p>
        </p:txBody>
      </p:sp>
      <p:sp>
        <p:nvSpPr>
          <p:cNvPr id="10" name="Leer todos los libros que puedo">
            <a:extLst>
              <a:ext uri="{FF2B5EF4-FFF2-40B4-BE49-F238E27FC236}">
                <a16:creationId xmlns:a16="http://schemas.microsoft.com/office/drawing/2014/main" id="{8C19B33E-C2CA-4D91-B2AE-D231FB603AEB}"/>
              </a:ext>
            </a:extLst>
          </p:cNvPr>
          <p:cNvSpPr/>
          <p:nvPr/>
        </p:nvSpPr>
        <p:spPr>
          <a:xfrm>
            <a:off x="3617842" y="3255187"/>
            <a:ext cx="3034750" cy="9674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Leer todos los libros que puedo</a:t>
            </a:r>
          </a:p>
        </p:txBody>
      </p:sp>
      <p:sp>
        <p:nvSpPr>
          <p:cNvPr id="11" name="Paso tiempo con mi familia">
            <a:extLst>
              <a:ext uri="{FF2B5EF4-FFF2-40B4-BE49-F238E27FC236}">
                <a16:creationId xmlns:a16="http://schemas.microsoft.com/office/drawing/2014/main" id="{188BD385-EE13-49BC-9381-EA96A6FEE015}"/>
              </a:ext>
            </a:extLst>
          </p:cNvPr>
          <p:cNvSpPr/>
          <p:nvPr/>
        </p:nvSpPr>
        <p:spPr>
          <a:xfrm>
            <a:off x="7487477" y="3220278"/>
            <a:ext cx="2491409" cy="9674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Paso tiempo con mi familia</a:t>
            </a:r>
          </a:p>
        </p:txBody>
      </p:sp>
      <p:sp>
        <p:nvSpPr>
          <p:cNvPr id="12" name="Voy a la cama">
            <a:extLst>
              <a:ext uri="{FF2B5EF4-FFF2-40B4-BE49-F238E27FC236}">
                <a16:creationId xmlns:a16="http://schemas.microsoft.com/office/drawing/2014/main" id="{84473A7C-F219-4720-B5DF-9D4982FBB247}"/>
              </a:ext>
            </a:extLst>
          </p:cNvPr>
          <p:cNvSpPr/>
          <p:nvPr/>
        </p:nvSpPr>
        <p:spPr>
          <a:xfrm>
            <a:off x="7500729" y="1762540"/>
            <a:ext cx="2491409" cy="9674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Voy a la cama</a:t>
            </a:r>
          </a:p>
        </p:txBody>
      </p:sp>
      <p:sp>
        <p:nvSpPr>
          <p:cNvPr id="13" name="Hacer snorkel">
            <a:extLst>
              <a:ext uri="{FF2B5EF4-FFF2-40B4-BE49-F238E27FC236}">
                <a16:creationId xmlns:a16="http://schemas.microsoft.com/office/drawing/2014/main" id="{8A339C4D-3BB2-4AAA-80D5-D94DBE57376A}"/>
              </a:ext>
            </a:extLst>
          </p:cNvPr>
          <p:cNvSpPr/>
          <p:nvPr/>
        </p:nvSpPr>
        <p:spPr>
          <a:xfrm>
            <a:off x="3743739" y="4761087"/>
            <a:ext cx="2491409" cy="9674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Hacer snorkel</a:t>
            </a:r>
          </a:p>
        </p:txBody>
      </p:sp>
    </p:spTree>
    <p:extLst>
      <p:ext uri="{BB962C8B-B14F-4D97-AF65-F5344CB8AC3E}">
        <p14:creationId xmlns:p14="http://schemas.microsoft.com/office/powerpoint/2010/main" val="326458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42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Aldhabi</vt:lpstr>
      <vt:lpstr>Arial</vt:lpstr>
      <vt:lpstr>Calibri</vt:lpstr>
      <vt:lpstr>Calibri Light</vt:lpstr>
      <vt:lpstr>Lucida Console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garaz</dc:creator>
  <cp:lastModifiedBy>garaz</cp:lastModifiedBy>
  <cp:revision>4</cp:revision>
  <dcterms:created xsi:type="dcterms:W3CDTF">2021-07-27T09:50:34Z</dcterms:created>
  <dcterms:modified xsi:type="dcterms:W3CDTF">2021-07-27T10:26:43Z</dcterms:modified>
</cp:coreProperties>
</file>