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7200" b="0" i="0" u="none" strike="noStrike" cap="none" spc="0" normalizeH="0" baseline="0">
        <a:ln>
          <a:noFill/>
        </a:ln>
        <a:solidFill>
          <a:srgbClr val="5E5E5E"/>
        </a:solidFill>
        <a:effectLst/>
        <a:uFillTx/>
        <a:latin typeface="Halloween Party"/>
        <a:ea typeface="Halloween Party"/>
        <a:cs typeface="Halloween Party"/>
        <a:sym typeface="Halloween Party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  <p:clrMru>
    <a:srgbClr val="8F0F7D"/>
    <a:srgbClr val="F070DE"/>
    <a:srgbClr val="FF66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595" autoAdjust="0"/>
  </p:normalViewPr>
  <p:slideViewPr>
    <p:cSldViewPr>
      <p:cViewPr>
        <p:scale>
          <a:sx n="100" d="100"/>
          <a:sy n="100" d="100"/>
        </p:scale>
        <p:origin x="-78" y="247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r y fech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Autor y fecha</a:t>
            </a:r>
          </a:p>
        </p:txBody>
      </p:sp>
      <p:sp>
        <p:nvSpPr>
          <p:cNvPr id="12" name="Título de la presenta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Título de la presentación</a:t>
            </a:r>
          </a:p>
        </p:txBody>
      </p:sp>
      <p:sp>
        <p:nvSpPr>
          <p:cNvPr id="13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presentación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ato import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Nivel de texto 1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7" name="Información fáctic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Información fáctica</a:t>
            </a:r>
          </a:p>
        </p:txBody>
      </p:sp>
      <p:sp>
        <p:nvSpPr>
          <p:cNvPr id="108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Atribució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Atribución</a:t>
            </a:r>
          </a:p>
        </p:txBody>
      </p:sp>
      <p:sp>
        <p:nvSpPr>
          <p:cNvPr id="116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“Cita destacable”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Imagen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5" name="Imagen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6" name="Imagen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7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Imagen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3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foto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910457886_1434x1669.jpg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Título de la diapositiva</a:t>
            </a:r>
          </a:p>
        </p:txBody>
      </p:sp>
      <p:sp>
        <p:nvSpPr>
          <p:cNvPr id="34" name="Nivel de texto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Subtítulo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ítulo de la diapositiva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43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44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61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660384004_1290x1720.jpg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64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ítulo de sección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Título de sección</a:t>
            </a:r>
          </a:p>
        </p:txBody>
      </p:sp>
      <p:sp>
        <p:nvSpPr>
          <p:cNvPr id="72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ítulo de la diapositiv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Título de la diapositiva</a:t>
            </a:r>
          </a:p>
        </p:txBody>
      </p:sp>
      <p:sp>
        <p:nvSpPr>
          <p:cNvPr id="80" name="Subtítulo de la diapositiv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la diapositiva</a:t>
            </a:r>
          </a:p>
        </p:txBody>
      </p:sp>
      <p:sp>
        <p:nvSpPr>
          <p:cNvPr id="8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ítulo de agenda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Título de agenda</a:t>
            </a:r>
          </a:p>
        </p:txBody>
      </p:sp>
      <p:sp>
        <p:nvSpPr>
          <p:cNvPr id="89" name="Subtítulo de agend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Subtítulo de agenda</a:t>
            </a:r>
          </a:p>
        </p:txBody>
      </p:sp>
      <p:sp>
        <p:nvSpPr>
          <p:cNvPr id="90" name="Nivel de texto 1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Temas relacionados con la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Nivel de texto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Declaración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Número de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e la diapositiva"/>
          <p:cNvSpPr txBox="1">
            <a:spLocks noGrp="1"/>
          </p:cNvSpPr>
          <p:nvPr>
            <p:ph type="title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Título de la diapositiva</a:t>
            </a:r>
          </a:p>
        </p:txBody>
      </p:sp>
      <p:sp>
        <p:nvSpPr>
          <p:cNvPr id="3" name="Nivel de texto 1…"/>
          <p:cNvSpPr txBox="1">
            <a:spLocks noGrp="1"/>
          </p:cNvSpPr>
          <p:nvPr>
            <p:ph type="body" idx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 viñeta de la diapositiva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úmero de diapositiva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66 Imagen" descr="Diseño sin título.png"/>
          <p:cNvPicPr>
            <a:picLocks noChangeAspect="1"/>
          </p:cNvPicPr>
          <p:nvPr/>
        </p:nvPicPr>
        <p:blipFill>
          <a:blip r:embed="rId3" cstate="print"/>
          <a:srcRect l="5262" t="489" r="3039"/>
          <a:stretch>
            <a:fillRect/>
          </a:stretch>
        </p:blipFill>
        <p:spPr>
          <a:xfrm rot="5400000">
            <a:off x="5333999" y="-5334000"/>
            <a:ext cx="13716002" cy="24384001"/>
          </a:xfrm>
          <a:prstGeom prst="rect">
            <a:avLst/>
          </a:prstGeom>
        </p:spPr>
      </p:pic>
      <p:pic>
        <p:nvPicPr>
          <p:cNvPr id="151" name="Diseño sin título.png" descr="Diseño sin títul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6783" t="967" r="40566" b="43242"/>
          <a:stretch>
            <a:fillRect/>
          </a:stretch>
        </p:blipFill>
        <p:spPr>
          <a:xfrm>
            <a:off x="1030760" y="1457400"/>
            <a:ext cx="7982506" cy="11964092"/>
          </a:xfrm>
          <a:prstGeom prst="rect">
            <a:avLst/>
          </a:prstGeom>
        </p:spPr>
      </p:pic>
      <p:sp>
        <p:nvSpPr>
          <p:cNvPr id="152" name="Rectángulo"/>
          <p:cNvSpPr/>
          <p:nvPr/>
        </p:nvSpPr>
        <p:spPr>
          <a:xfrm>
            <a:off x="6575376" y="6930008"/>
            <a:ext cx="792088" cy="57606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3" name="Rectángulo redondeado"/>
          <p:cNvSpPr/>
          <p:nvPr/>
        </p:nvSpPr>
        <p:spPr>
          <a:xfrm>
            <a:off x="4004701" y="8474161"/>
            <a:ext cx="1724731" cy="2713871"/>
          </a:xfrm>
          <a:prstGeom prst="roundRect">
            <a:avLst>
              <a:gd name="adj" fmla="val 11258"/>
            </a:avLst>
          </a:prstGeom>
          <a:solidFill>
            <a:srgbClr val="ECAA4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4" name="Rectángulo redondeado"/>
          <p:cNvSpPr/>
          <p:nvPr/>
        </p:nvSpPr>
        <p:spPr>
          <a:xfrm>
            <a:off x="4074358" y="9641731"/>
            <a:ext cx="1918420" cy="1634616"/>
          </a:xfrm>
          <a:prstGeom prst="roundRect">
            <a:avLst>
              <a:gd name="adj" fmla="val 14775"/>
            </a:avLst>
          </a:prstGeom>
          <a:solidFill>
            <a:srgbClr val="646263"/>
          </a:solidFill>
          <a:ln w="12700">
            <a:miter lim="400000"/>
          </a:ln>
          <a:effectLst>
            <a:outerShdw blurRad="190500" dist="228600" dir="9798152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55" name="Rectángulo redondeado"/>
          <p:cNvSpPr/>
          <p:nvPr/>
        </p:nvSpPr>
        <p:spPr>
          <a:xfrm>
            <a:off x="4074358" y="7589735"/>
            <a:ext cx="1918420" cy="1634616"/>
          </a:xfrm>
          <a:prstGeom prst="roundRect">
            <a:avLst>
              <a:gd name="adj" fmla="val 14775"/>
            </a:avLst>
          </a:prstGeom>
          <a:solidFill>
            <a:srgbClr val="646263"/>
          </a:solidFill>
          <a:ln w="12700">
            <a:miter lim="400000"/>
          </a:ln>
          <a:effectLst>
            <a:outerShdw blurRad="190500" dist="228600" dir="9798152" rotWithShape="0">
              <a:srgbClr val="000000"/>
            </a:outerShdw>
          </a:effectLst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57" name="Diseño sin título.png" descr="Diseño sin título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44183" t="26200" r="51519" b="70815"/>
          <a:stretch>
            <a:fillRect/>
          </a:stretch>
        </p:blipFill>
        <p:spPr>
          <a:xfrm>
            <a:off x="6647384" y="6930008"/>
            <a:ext cx="720080" cy="57606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14 CuadroTexto"/>
          <p:cNvSpPr txBox="1"/>
          <p:nvPr/>
        </p:nvSpPr>
        <p:spPr>
          <a:xfrm>
            <a:off x="10487811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2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9095656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9000" b="1" i="0" u="none" strike="noStrike" cap="none" spc="0" normalizeH="0" baseline="0" dirty="0" smtClean="0">
                <a:ln>
                  <a:noFill/>
                </a:ln>
                <a:solidFill>
                  <a:srgbClr val="8F0F7D"/>
                </a:solidFill>
                <a:effectLst/>
                <a:uFillTx/>
                <a:latin typeface="Halloween Scare St" pitchFamily="2" charset="0"/>
                <a:sym typeface="Halloween Party"/>
              </a:rPr>
              <a:t>1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11879966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3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4664276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5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7448586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7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6056431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6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19" name="18 CuadroTexto"/>
          <p:cNvSpPr txBox="1"/>
          <p:nvPr/>
        </p:nvSpPr>
        <p:spPr>
          <a:xfrm>
            <a:off x="18840741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8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3272121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4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20232896" y="756540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9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21625048" y="7576400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0</a:t>
            </a:r>
          </a:p>
        </p:txBody>
      </p:sp>
      <p:sp>
        <p:nvSpPr>
          <p:cNvPr id="56" name="55 CuadroTexto"/>
          <p:cNvSpPr txBox="1"/>
          <p:nvPr/>
        </p:nvSpPr>
        <p:spPr>
          <a:xfrm>
            <a:off x="10487811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2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57" name="56 CuadroTexto"/>
          <p:cNvSpPr txBox="1"/>
          <p:nvPr/>
        </p:nvSpPr>
        <p:spPr>
          <a:xfrm>
            <a:off x="9095656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9000" b="1" i="0" u="none" strike="noStrike" cap="none" spc="0" normalizeH="0" baseline="0" dirty="0" smtClean="0">
                <a:ln>
                  <a:noFill/>
                </a:ln>
                <a:solidFill>
                  <a:srgbClr val="8F0F7D"/>
                </a:solidFill>
                <a:effectLst/>
                <a:uFillTx/>
                <a:latin typeface="Halloween Scare St" pitchFamily="2" charset="0"/>
                <a:sym typeface="Halloween Party"/>
              </a:rPr>
              <a:t>1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58" name="57 CuadroTexto"/>
          <p:cNvSpPr txBox="1"/>
          <p:nvPr/>
        </p:nvSpPr>
        <p:spPr>
          <a:xfrm>
            <a:off x="11879966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3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59" name="58 CuadroTexto"/>
          <p:cNvSpPr txBox="1"/>
          <p:nvPr/>
        </p:nvSpPr>
        <p:spPr>
          <a:xfrm>
            <a:off x="14664276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5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60" name="59 CuadroTexto"/>
          <p:cNvSpPr txBox="1"/>
          <p:nvPr/>
        </p:nvSpPr>
        <p:spPr>
          <a:xfrm>
            <a:off x="17448586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7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61" name="60 CuadroTexto"/>
          <p:cNvSpPr txBox="1"/>
          <p:nvPr/>
        </p:nvSpPr>
        <p:spPr>
          <a:xfrm>
            <a:off x="16056431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6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62" name="61 CuadroTexto"/>
          <p:cNvSpPr txBox="1"/>
          <p:nvPr/>
        </p:nvSpPr>
        <p:spPr>
          <a:xfrm>
            <a:off x="18840741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8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63" name="62 CuadroTexto"/>
          <p:cNvSpPr txBox="1"/>
          <p:nvPr/>
        </p:nvSpPr>
        <p:spPr>
          <a:xfrm>
            <a:off x="13272121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4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20232896" y="9882336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9</a:t>
            </a:r>
            <a:endParaRPr kumimoji="0" lang="es-ES" sz="9000" b="1" i="0" u="none" strike="noStrike" cap="none" spc="0" normalizeH="0" baseline="0" dirty="0">
              <a:ln>
                <a:noFill/>
              </a:ln>
              <a:solidFill>
                <a:srgbClr val="8F0F7D"/>
              </a:solidFill>
              <a:effectLst/>
              <a:uFillTx/>
              <a:latin typeface="Halloween Scare St" pitchFamily="2" charset="0"/>
              <a:sym typeface="Halloween Party"/>
            </a:endParaRPr>
          </a:p>
        </p:txBody>
      </p:sp>
      <p:sp>
        <p:nvSpPr>
          <p:cNvPr id="65" name="64 CuadroTexto"/>
          <p:cNvSpPr txBox="1"/>
          <p:nvPr/>
        </p:nvSpPr>
        <p:spPr>
          <a:xfrm>
            <a:off x="21625048" y="9893328"/>
            <a:ext cx="887632" cy="148758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9000" b="1" dirty="0" smtClean="0">
                <a:solidFill>
                  <a:srgbClr val="8F0F7D"/>
                </a:solidFill>
                <a:latin typeface="Halloween Scare St" pitchFamily="2" charset="0"/>
              </a:rPr>
              <a:t>0</a:t>
            </a:r>
          </a:p>
        </p:txBody>
      </p:sp>
      <p:pic>
        <p:nvPicPr>
          <p:cNvPr id="161" name="160 Imagen" descr="Diseño sin título (2).pn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030" t="18750" r="6061" b="52344"/>
          <a:stretch>
            <a:fillRect/>
          </a:stretch>
        </p:blipFill>
        <p:spPr>
          <a:xfrm>
            <a:off x="6287344" y="1745432"/>
            <a:ext cx="8640960" cy="2664296"/>
          </a:xfrm>
          <a:prstGeom prst="rect">
            <a:avLst/>
          </a:prstGeom>
        </p:spPr>
      </p:pic>
      <p:sp>
        <p:nvSpPr>
          <p:cNvPr id="30" name="29 CuadroTexto"/>
          <p:cNvSpPr txBox="1"/>
          <p:nvPr/>
        </p:nvSpPr>
        <p:spPr>
          <a:xfrm rot="1674288">
            <a:off x="21564124" y="12046718"/>
            <a:ext cx="2080698" cy="87203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marL="0" marR="0" indent="0" algn="ctr" defTabSz="2438338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5000" b="1" i="0" u="none" strike="noStrike" cap="none" spc="0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alloween Too" pitchFamily="2" charset="0"/>
                <a:sym typeface="Halloween Party"/>
              </a:rPr>
              <a:t>By</a:t>
            </a:r>
            <a:r>
              <a:rPr kumimoji="0" lang="es-ES" sz="5000" b="1" i="0" u="none" strike="noStrike" cap="none" spc="0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FillTx/>
                <a:latin typeface="Halloween Too" pitchFamily="2" charset="0"/>
                <a:sym typeface="Halloween Party"/>
              </a:rPr>
              <a:t> marta</a:t>
            </a:r>
            <a:endParaRPr kumimoji="0" lang="es-ES" sz="5000" b="1" i="0" u="none" strike="noStrike" cap="none" spc="0" normalizeH="0" baseline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FillTx/>
              <a:latin typeface="Halloween Too" pitchFamily="2" charset="0"/>
              <a:sym typeface="Halloween Party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fill="hold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372E-6 2.96296E-6 L -0.19251 0.009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1 0.00972 L 1.67372E-6 2.96296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598E-6 -9.25926E-7 L -0.25112 0.005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3 0.00973 L -0.003 0.010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E-6 -9.25926E-7 L -0.30426 0.0052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74 0.00972 L 0.00345 -0.000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099E-6 -9.25926E-7 L -0.36633 0.005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85 0.00972 L -0.00345 0.0045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7 -0.00081 L -0.42384 0.004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9 0.00972 L -0.00436 -0.000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057E-6 7.40741E-7 L -0.4786 7.40741E-7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02 0.00972 L -0.00241 -0.00081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931E-6 3.14815E-6 L -0.5406 0.0105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13 0.00972 L -0.00338 0.00451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509E-6 3.14815E-6 L -0.59674 0.01053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225 0.00972 L 0.00156 0.0045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3 2.96296E-6 L -0.64937 0.00972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36 0.00972 L 0.00052 -0.00602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2 2.77778E-6 L -0.70648 0.00891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1 0.00891 L 0.00293 0.0037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7372E-6 2.96296E-6 L -0.19251 0.0097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251 0.00972 L 1.67372E-6 2.96296E-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5598E-6 -9.25926E-7 L -0.25112 0.00521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963 0.00973 L -0.003 0.01054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549E-6 -9.25926E-7 L -0.30426 0.00521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674 0.00972 L 0.00345 -0.0008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7099E-6 -9.25926E-7 L -0.36633 0.00521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385 0.00972 L -0.00345 0.00451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7 -0.00081 L -0.42384 0.0044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09 0.00972 L -0.00436 -0.0008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6057E-6 7.40741E-7 L -0.4786 7.40741E-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802 0.00972 L -0.00241 -0.00081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0931E-6 3.14815E-6 L -0.5406 0.0105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513 0.00972 L -0.00338 0.00451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7509E-6 3.14815E-6 L -0.59674 0.01053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225 0.00972 L 0.00156 0.00451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3 2.96296E-6 L -0.64937 0.00972 " pathEditMode="relative" rAng="0" ptsTypes="AA">
                                      <p:cBhvr>
                                        <p:cTn id="168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2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4936 0.00972 L 0.00052 -0.00602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" y="-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2 2.77778E-6 L -0.70648 0.0089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" y="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648 0.00891 L 0.00254 0.0037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6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3" grpId="0"/>
      <p:bldP spid="13" grpId="1"/>
      <p:bldP spid="14" grpId="0"/>
      <p:bldP spid="14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5" grpId="0"/>
      <p:bldP spid="25" grpId="1"/>
      <p:bldP spid="56" grpId="0"/>
      <p:bldP spid="56" grpId="1"/>
      <p:bldP spid="57" grpId="0"/>
      <p:bldP spid="57" grpId="1"/>
      <p:bldP spid="58" grpId="0"/>
      <p:bldP spid="58" grpId="1"/>
      <p:bldP spid="59" grpId="0"/>
      <p:bldP spid="59" grpId="1"/>
      <p:bldP spid="60" grpId="0"/>
      <p:bldP spid="60" grpId="1"/>
      <p:bldP spid="61" grpId="0"/>
      <p:bldP spid="61" grpId="1"/>
      <p:bldP spid="62" grpId="0"/>
      <p:bldP spid="62" grpId="1"/>
      <p:bldP spid="63" grpId="0"/>
      <p:bldP spid="63" grpId="1"/>
      <p:bldP spid="64" grpId="0"/>
      <p:bldP spid="64" grpId="1"/>
      <p:bldP spid="65" grpId="0"/>
      <p:bldP spid="65" grpId="1"/>
    </p:bld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alloween Party"/>
            <a:ea typeface="Halloween Party"/>
            <a:cs typeface="Halloween Party"/>
            <a:sym typeface="Halloween Part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72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Halloween Party"/>
            <a:ea typeface="Halloween Party"/>
            <a:cs typeface="Halloween Party"/>
            <a:sym typeface="Halloween Party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485</TotalTime>
  <Words>22</Words>
  <Application>Microsoft Office PowerPoint</Application>
  <PresentationFormat>Personalizado</PresentationFormat>
  <Paragraphs>21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21_BasicWhite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cp:lastModifiedBy>MARTA VALLEDOR URIA</cp:lastModifiedBy>
  <cp:revision>53</cp:revision>
  <dcterms:modified xsi:type="dcterms:W3CDTF">2021-07-20T18:46:01Z</dcterms:modified>
</cp:coreProperties>
</file>