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E49F7-6545-4B4A-8514-07DD79B4B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BFC26D-D8FA-457A-8825-712EE4EB7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1FD101-208D-4E58-B814-DBA6B55D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3C00CF-66BC-4F8F-9259-13D424E9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337E8-9520-4C2B-A117-2142D6E5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67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1D14B-FB3A-46FE-A0AF-D724566E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2853C3-7D67-4C37-AF39-0B7069CF6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E09D21-7901-43D6-B7A8-94BCDFBEF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DFC0BC-0C8B-42B4-BFD5-C0662743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53370B-590C-41B1-BC31-C7D17FA6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17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CB2C4-89CF-47DD-86F6-F22718CC6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AB0C19-F667-45CF-911F-468DD7CA4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F86DB-796D-4288-9006-9173319A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7807F1-BAB9-48A6-8D01-709DDA6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17AC1-5586-43AD-85A9-AB6E614E4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97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0BB68-A52B-4B1C-9EDD-AB8F67A3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67D40-8AF7-471F-B1DB-5B019BAE0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AA28F9-3868-4D15-A5D3-5423507E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0975E-3ADD-423E-A076-1140912B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95FCA2-4E46-4D11-89FC-230EB37A8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91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E3A0B-7FA6-42E3-B711-D3F16D16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5A94D6-DD62-42D0-8221-47167F445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4E6EC9-319B-4E4D-9F00-2F790742C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07A3D-1DFA-4646-B1F9-627CCC2D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E18C24-0A66-4B5A-8D79-919A9149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C023A-6D81-40BF-9969-164F4FF0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04C9C-DB2B-47D6-A542-FCB69674F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7908EF-0FBF-489D-9A8B-2E21A5C64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B69B90-FE53-4791-9610-5A6AE6BF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2660F6-AE96-4540-8204-E17F34CB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D6CBEB-ED4E-4AE1-BE6E-A96CEF3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61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B0EC1-6280-4CC7-A6D8-C1F2A63AE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8C62EC-3715-409A-8F2D-E3864A8E5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896795-3E1C-4AC6-9BB8-5906037A8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1AFCDC-FEE5-4A19-9E06-D780F9B3B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FD416B-5C3D-4C16-B5DE-B376510DE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096985-211D-4175-889C-075497B6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3A8099-398D-4FA2-BE6C-4204D61A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2B2725C-3E21-46DA-9ADA-F8DBEA02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77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A1C09-12EE-48DD-A52A-CECA2115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D377A4-E466-448C-9371-23379D44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1E798D-986D-448B-9B8C-C25ED9B1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30C08A-A524-463C-A636-ABB186D2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72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D7F6B0-7F78-4AA4-B1AA-7680C501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3F450F-4871-4D47-91CF-AF296D75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1A611A-FA40-4393-A214-D43FF35C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69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5842F-F224-4722-A1FE-F1B8148D8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56849B-3259-4C62-800F-48D46C5A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E983EC-07E1-482A-9028-BC7FE20CC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F714E6-5958-47FD-B38B-81E304D2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3797DA-AC4A-4915-99BA-8712AD47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9F14B-A7D6-4BA0-8DB0-88DADC22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3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0B4125-5A5E-40A6-8D30-2A3D05AB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B5C3FD-766F-481E-8566-C89C1B2AE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BDFECA-6B1B-4B8C-B04F-4203160B7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344A0-A14D-452C-9D10-0EEC0150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A091C4-1426-4B3C-9B49-6B254632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3E2D51-D3EC-44D2-88EA-1D4A5254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0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BB1D3F-2CE8-4157-80BD-A3C3E31C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7FD17E-D784-43B6-9B0A-0A9CE8DDF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55793-1F9E-494F-9667-FC75CE3F5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EF32-2ED1-4A6A-8088-4F6F70AB245F}" type="datetimeFigureOut">
              <a:rPr lang="es-ES" smtClean="0"/>
              <a:t>27/07/2021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71322B-B911-4A05-9E10-4A1CDC0B2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C3AA9C-D6A3-44AD-98AC-4A99C8A33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D188-FB8B-4DAE-B139-065D5B8E7E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3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reguntas dado">
            <a:hlinkClick r:id="" action="ppaction://media"/>
            <a:extLst>
              <a:ext uri="{FF2B5EF4-FFF2-40B4-BE49-F238E27FC236}">
                <a16:creationId xmlns:a16="http://schemas.microsoft.com/office/drawing/2014/main" id="{05187958-C009-41BB-BBE4-045C8817665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8052" y="1590261"/>
            <a:ext cx="6547125" cy="5074824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F9F4C2A-EA2E-4510-BD8A-B5DCAB43600A}"/>
              </a:ext>
            </a:extLst>
          </p:cNvPr>
          <p:cNvSpPr/>
          <p:nvPr/>
        </p:nvSpPr>
        <p:spPr>
          <a:xfrm>
            <a:off x="8375374" y="3150704"/>
            <a:ext cx="2027582" cy="16307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06CC3C5F-179F-4CE7-AD03-D37A6665FF16}"/>
              </a:ext>
            </a:extLst>
          </p:cNvPr>
          <p:cNvSpPr/>
          <p:nvPr/>
        </p:nvSpPr>
        <p:spPr>
          <a:xfrm>
            <a:off x="2491409" y="166412"/>
            <a:ext cx="7103165" cy="973276"/>
          </a:xfrm>
          <a:prstGeom prst="fra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Lucida Sans" panose="020B0602030504020204" pitchFamily="34" charset="0"/>
              </a:rPr>
              <a:t>CONOCE A TUS COMPAÑEROS DE CLASE</a:t>
            </a:r>
          </a:p>
        </p:txBody>
      </p:sp>
    </p:spTree>
    <p:extLst>
      <p:ext uri="{BB962C8B-B14F-4D97-AF65-F5344CB8AC3E}">
        <p14:creationId xmlns:p14="http://schemas.microsoft.com/office/powerpoint/2010/main" val="21165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garaz</dc:creator>
  <cp:lastModifiedBy>garaz</cp:lastModifiedBy>
  <cp:revision>3</cp:revision>
  <dcterms:created xsi:type="dcterms:W3CDTF">2021-07-27T12:50:26Z</dcterms:created>
  <dcterms:modified xsi:type="dcterms:W3CDTF">2021-07-27T13:16:26Z</dcterms:modified>
</cp:coreProperties>
</file>