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5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6505-ADF0-4487-AC2C-FBD134C19333}" type="datetimeFigureOut">
              <a:rPr lang="es-ES" smtClean="0"/>
              <a:t>19/07/2021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3C8-2F82-4A27-983D-6E974C9465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631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6505-ADF0-4487-AC2C-FBD134C19333}" type="datetimeFigureOut">
              <a:rPr lang="es-ES" smtClean="0"/>
              <a:t>19/07/2021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3C8-2F82-4A27-983D-6E974C9465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69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6505-ADF0-4487-AC2C-FBD134C19333}" type="datetimeFigureOut">
              <a:rPr lang="es-ES" smtClean="0"/>
              <a:t>19/07/2021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3C8-2F82-4A27-983D-6E974C9465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109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6505-ADF0-4487-AC2C-FBD134C19333}" type="datetimeFigureOut">
              <a:rPr lang="es-ES" smtClean="0"/>
              <a:t>19/07/2021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3C8-2F82-4A27-983D-6E974C9465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675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6505-ADF0-4487-AC2C-FBD134C19333}" type="datetimeFigureOut">
              <a:rPr lang="es-ES" smtClean="0"/>
              <a:t>19/07/2021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3C8-2F82-4A27-983D-6E974C9465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549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6505-ADF0-4487-AC2C-FBD134C19333}" type="datetimeFigureOut">
              <a:rPr lang="es-ES" smtClean="0"/>
              <a:t>19/07/2021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3C8-2F82-4A27-983D-6E974C9465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636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6505-ADF0-4487-AC2C-FBD134C19333}" type="datetimeFigureOut">
              <a:rPr lang="es-ES" smtClean="0"/>
              <a:t>19/07/2021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3C8-2F82-4A27-983D-6E974C9465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87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6505-ADF0-4487-AC2C-FBD134C19333}" type="datetimeFigureOut">
              <a:rPr lang="es-ES" smtClean="0"/>
              <a:t>19/07/2021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3C8-2F82-4A27-983D-6E974C9465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35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6505-ADF0-4487-AC2C-FBD134C19333}" type="datetimeFigureOut">
              <a:rPr lang="es-ES" smtClean="0"/>
              <a:t>19/07/2021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3C8-2F82-4A27-983D-6E974C9465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9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6505-ADF0-4487-AC2C-FBD134C19333}" type="datetimeFigureOut">
              <a:rPr lang="es-ES" smtClean="0"/>
              <a:t>19/07/2021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3C8-2F82-4A27-983D-6E974C9465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354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6505-ADF0-4487-AC2C-FBD134C19333}" type="datetimeFigureOut">
              <a:rPr lang="es-ES" smtClean="0"/>
              <a:t>19/07/2021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3C8-2F82-4A27-983D-6E974C9465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4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26505-ADF0-4487-AC2C-FBD134C19333}" type="datetimeFigureOut">
              <a:rPr lang="es-ES" smtClean="0"/>
              <a:t>19/07/2021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5B3C8-2F82-4A27-983D-6E974C9465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09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2.png"/><Relationship Id="rId12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16.png"/><Relationship Id="rId5" Type="http://schemas.openxmlformats.org/officeDocument/2006/relationships/image" Target="../media/image25.png"/><Relationship Id="rId10" Type="http://schemas.openxmlformats.org/officeDocument/2006/relationships/image" Target="../media/image29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2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32.png"/><Relationship Id="rId5" Type="http://schemas.openxmlformats.org/officeDocument/2006/relationships/image" Target="../media/image30.png"/><Relationship Id="rId10" Type="http://schemas.openxmlformats.org/officeDocument/2006/relationships/image" Target="../media/image15.png"/><Relationship Id="rId4" Type="http://schemas.openxmlformats.org/officeDocument/2006/relationships/image" Target="../media/image24.png"/><Relationship Id="rId9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23.png"/><Relationship Id="rId3" Type="http://schemas.openxmlformats.org/officeDocument/2006/relationships/image" Target="../media/image34.png"/><Relationship Id="rId7" Type="http://schemas.openxmlformats.org/officeDocument/2006/relationships/image" Target="../media/image36.png"/><Relationship Id="rId12" Type="http://schemas.openxmlformats.org/officeDocument/2006/relationships/image" Target="../media/image1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38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35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4.png"/><Relationship Id="rId7" Type="http://schemas.openxmlformats.org/officeDocument/2006/relationships/image" Target="../media/image4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23.png"/><Relationship Id="rId5" Type="http://schemas.openxmlformats.org/officeDocument/2006/relationships/image" Target="../media/image15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8602"/>
              </p:ext>
            </p:extLst>
          </p:nvPr>
        </p:nvGraphicFramePr>
        <p:xfrm>
          <a:off x="457199" y="877328"/>
          <a:ext cx="6030099" cy="892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033"/>
                <a:gridCol w="2010033"/>
                <a:gridCol w="2010033"/>
              </a:tblGrid>
              <a:tr h="1784316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ICE</a:t>
                      </a:r>
                      <a:r>
                        <a:rPr lang="es-ES" sz="1600" b="1" baseline="0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 CREAM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EGG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POTATOES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4316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FISH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ORANGE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SAUSAGES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4316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CHICKEN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BISCUITS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BREAD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4316"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RICE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SPAGHETTY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APPLE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4316">
                <a:tc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CARROT</a:t>
                      </a:r>
                      <a:endParaRPr lang="es-ES" sz="1600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815546" y="1140567"/>
            <a:ext cx="1355880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/>
              <a:t>1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2885302" y="4728327"/>
            <a:ext cx="1355880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/>
              <a:t>8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815546" y="4728327"/>
            <a:ext cx="1355880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/>
              <a:t>7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5037437" y="6478869"/>
            <a:ext cx="1355880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/>
              <a:t>12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2885302" y="6478868"/>
            <a:ext cx="1355880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/>
              <a:t>11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815546" y="6478869"/>
            <a:ext cx="1355880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/>
              <a:t>10</a:t>
            </a:r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885302" y="8320027"/>
            <a:ext cx="1355880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>
                <a:solidFill>
                  <a:srgbClr val="FFE699"/>
                </a:solidFill>
              </a:rPr>
              <a:t>13</a:t>
            </a:r>
            <a:endParaRPr lang="es-ES" dirty="0">
              <a:solidFill>
                <a:srgbClr val="FFE699"/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955058" y="2986031"/>
            <a:ext cx="1355880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>
                <a:solidFill>
                  <a:srgbClr val="FFE699"/>
                </a:solidFill>
              </a:rPr>
              <a:t>6</a:t>
            </a:r>
            <a:endParaRPr lang="es-ES" dirty="0">
              <a:solidFill>
                <a:srgbClr val="FFE699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2885302" y="2986031"/>
            <a:ext cx="1355880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/>
              <a:t>5</a:t>
            </a:r>
            <a:endParaRPr lang="es-E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2885302" y="1128199"/>
            <a:ext cx="1355880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/>
              <a:t>2</a:t>
            </a:r>
            <a:endParaRPr lang="es-ES" dirty="0"/>
          </a:p>
        </p:txBody>
      </p:sp>
      <p:sp>
        <p:nvSpPr>
          <p:cNvPr id="17" name="CuadroTexto 16"/>
          <p:cNvSpPr txBox="1"/>
          <p:nvPr/>
        </p:nvSpPr>
        <p:spPr>
          <a:xfrm>
            <a:off x="815546" y="2986031"/>
            <a:ext cx="1355880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/>
              <a:t>4</a:t>
            </a:r>
            <a:endParaRPr lang="es-ES" dirty="0"/>
          </a:p>
        </p:txBody>
      </p:sp>
      <p:sp>
        <p:nvSpPr>
          <p:cNvPr id="18" name="CuadroTexto 17"/>
          <p:cNvSpPr txBox="1"/>
          <p:nvPr/>
        </p:nvSpPr>
        <p:spPr>
          <a:xfrm>
            <a:off x="4955058" y="4728327"/>
            <a:ext cx="1355880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/>
              <a:t>9</a:t>
            </a:r>
            <a:endParaRPr lang="es-ES" dirty="0"/>
          </a:p>
        </p:txBody>
      </p:sp>
      <p:sp>
        <p:nvSpPr>
          <p:cNvPr id="19" name="CuadroTexto 18"/>
          <p:cNvSpPr txBox="1"/>
          <p:nvPr/>
        </p:nvSpPr>
        <p:spPr>
          <a:xfrm>
            <a:off x="4955058" y="1140567"/>
            <a:ext cx="1355880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/>
              <a:t>3</a:t>
            </a:r>
            <a:endParaRPr lang="es-ES" dirty="0"/>
          </a:p>
        </p:txBody>
      </p:sp>
      <p:sp>
        <p:nvSpPr>
          <p:cNvPr id="20" name="CuadroTexto 19"/>
          <p:cNvSpPr txBox="1"/>
          <p:nvPr/>
        </p:nvSpPr>
        <p:spPr>
          <a:xfrm>
            <a:off x="1816443" y="123568"/>
            <a:ext cx="3608173" cy="646331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FOOD</a:t>
            </a:r>
            <a:endParaRPr lang="es-ES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719" y="8348023"/>
            <a:ext cx="1080000" cy="1080000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236" y="6418985"/>
            <a:ext cx="1080000" cy="1080000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72" y="2975572"/>
            <a:ext cx="1080000" cy="1080000"/>
          </a:xfrm>
          <a:prstGeom prst="rect">
            <a:avLst/>
          </a:prstGeom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528" y="6325158"/>
            <a:ext cx="1080000" cy="1080000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11" y="6402344"/>
            <a:ext cx="1080000" cy="1080000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377" y="4704685"/>
            <a:ext cx="1080000" cy="1080000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529" y="4763570"/>
            <a:ext cx="1080000" cy="1080000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11" y="4728327"/>
            <a:ext cx="1080000" cy="1080000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64" y="3014027"/>
            <a:ext cx="1080000" cy="1080000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998" y="2968186"/>
            <a:ext cx="1080000" cy="1080000"/>
          </a:xfrm>
          <a:prstGeom prst="rect">
            <a:avLst/>
          </a:prstGeom>
        </p:spPr>
      </p:pic>
      <p:pic>
        <p:nvPicPr>
          <p:cNvPr id="45" name="Imagen 4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437" y="1168563"/>
            <a:ext cx="1080000" cy="1080000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660" y="1154565"/>
            <a:ext cx="1080000" cy="1080000"/>
          </a:xfrm>
          <a:prstGeom prst="rect">
            <a:avLst/>
          </a:prstGeom>
        </p:spPr>
      </p:pic>
      <p:pic>
        <p:nvPicPr>
          <p:cNvPr id="47" name="Imagen 4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30" y="1128199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10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 40"/>
          <p:cNvSpPr/>
          <p:nvPr/>
        </p:nvSpPr>
        <p:spPr>
          <a:xfrm>
            <a:off x="3438218" y="185350"/>
            <a:ext cx="3098505" cy="946527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179599"/>
              </p:ext>
            </p:extLst>
          </p:nvPr>
        </p:nvGraphicFramePr>
        <p:xfrm>
          <a:off x="259492" y="185350"/>
          <a:ext cx="6277232" cy="9465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16"/>
                <a:gridCol w="3138616"/>
              </a:tblGrid>
              <a:tr h="315509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509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509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41" y="449135"/>
            <a:ext cx="1401239" cy="140123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761" y="2073153"/>
            <a:ext cx="1051763" cy="105176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80" y="2073153"/>
            <a:ext cx="1051763" cy="105176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639" y="623876"/>
            <a:ext cx="1051763" cy="105176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01" y="3543424"/>
            <a:ext cx="1358972" cy="1358972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477" y="5166460"/>
            <a:ext cx="1051763" cy="1051763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96" y="5166460"/>
            <a:ext cx="1051763" cy="1051763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371" y="3545653"/>
            <a:ext cx="1345848" cy="1345848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80" y="6898759"/>
            <a:ext cx="1051763" cy="1051763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761" y="8348037"/>
            <a:ext cx="1051763" cy="1051763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80" y="8348037"/>
            <a:ext cx="1051763" cy="1051763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639" y="6898760"/>
            <a:ext cx="1051763" cy="1051763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0" t="9044" r="49152" b="63911"/>
          <a:stretch/>
        </p:blipFill>
        <p:spPr>
          <a:xfrm>
            <a:off x="3607239" y="449135"/>
            <a:ext cx="2631989" cy="2623412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0" t="9044" r="49152" b="63911"/>
          <a:stretch/>
        </p:blipFill>
        <p:spPr>
          <a:xfrm>
            <a:off x="3593649" y="3543424"/>
            <a:ext cx="2631989" cy="2623412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0" t="9044" r="49152" b="63911"/>
          <a:stretch/>
        </p:blipFill>
        <p:spPr>
          <a:xfrm>
            <a:off x="3607239" y="6776388"/>
            <a:ext cx="2631989" cy="262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660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9492" y="185350"/>
            <a:ext cx="3101546" cy="946527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280413"/>
              </p:ext>
            </p:extLst>
          </p:nvPr>
        </p:nvGraphicFramePr>
        <p:xfrm>
          <a:off x="259492" y="185350"/>
          <a:ext cx="6277232" cy="9465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16"/>
                <a:gridCol w="3138616"/>
              </a:tblGrid>
              <a:tr h="315509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509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509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56" y="623874"/>
            <a:ext cx="1051763" cy="1051763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337" y="2073152"/>
            <a:ext cx="1051763" cy="105176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56" y="2073152"/>
            <a:ext cx="1051763" cy="1051763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215" y="623875"/>
            <a:ext cx="1051763" cy="1051763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072" y="3717181"/>
            <a:ext cx="1051763" cy="1051763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215" y="5012717"/>
            <a:ext cx="1290397" cy="1290397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072" y="5166459"/>
            <a:ext cx="1051763" cy="1051763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931" y="3717182"/>
            <a:ext cx="1051763" cy="1051763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56" y="6898758"/>
            <a:ext cx="1051763" cy="1051763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866" y="8224306"/>
            <a:ext cx="1275093" cy="1275093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56" y="8348036"/>
            <a:ext cx="1051763" cy="1051763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215" y="6898759"/>
            <a:ext cx="1051763" cy="1051763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0" t="9044" r="49152" b="63911"/>
          <a:stretch/>
        </p:blipFill>
        <p:spPr>
          <a:xfrm>
            <a:off x="494270" y="363931"/>
            <a:ext cx="2631989" cy="2623412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0" t="9044" r="49152" b="63911"/>
          <a:stretch/>
        </p:blipFill>
        <p:spPr>
          <a:xfrm>
            <a:off x="509053" y="3631117"/>
            <a:ext cx="2631989" cy="2623412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0" t="9044" r="49152" b="63911"/>
          <a:stretch/>
        </p:blipFill>
        <p:spPr>
          <a:xfrm>
            <a:off x="500448" y="6875987"/>
            <a:ext cx="2631989" cy="262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530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ángulo 37"/>
          <p:cNvSpPr/>
          <p:nvPr/>
        </p:nvSpPr>
        <p:spPr>
          <a:xfrm>
            <a:off x="3413668" y="185350"/>
            <a:ext cx="3101546" cy="946527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007214"/>
              </p:ext>
            </p:extLst>
          </p:nvPr>
        </p:nvGraphicFramePr>
        <p:xfrm>
          <a:off x="259492" y="185350"/>
          <a:ext cx="6277232" cy="9465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16"/>
                <a:gridCol w="3138616"/>
              </a:tblGrid>
              <a:tr h="315509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509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509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761" y="8348037"/>
            <a:ext cx="1051763" cy="1051763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79" y="8300209"/>
            <a:ext cx="1051763" cy="1051763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30" y="597199"/>
            <a:ext cx="1051763" cy="1051763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709" y="1980495"/>
            <a:ext cx="1051763" cy="1051763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79" y="1938039"/>
            <a:ext cx="1051763" cy="1051763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639" y="619843"/>
            <a:ext cx="1051763" cy="1051763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38" y="3718682"/>
            <a:ext cx="1051763" cy="1051763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569" y="5055377"/>
            <a:ext cx="1051763" cy="1051763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44" y="5115631"/>
            <a:ext cx="1051763" cy="1051763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279" y="3636950"/>
            <a:ext cx="1051763" cy="1051763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96" y="7045448"/>
            <a:ext cx="1051763" cy="1051763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531" y="6961838"/>
            <a:ext cx="1051763" cy="1051763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0" t="9044" r="49152" b="63911"/>
          <a:stretch/>
        </p:blipFill>
        <p:spPr>
          <a:xfrm>
            <a:off x="3642878" y="408846"/>
            <a:ext cx="2631989" cy="262341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0" t="9044" r="49152" b="63911"/>
          <a:stretch/>
        </p:blipFill>
        <p:spPr>
          <a:xfrm>
            <a:off x="3663229" y="3606282"/>
            <a:ext cx="2631989" cy="2623412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0" t="9044" r="49152" b="63911"/>
          <a:stretch/>
        </p:blipFill>
        <p:spPr>
          <a:xfrm>
            <a:off x="3688711" y="6785505"/>
            <a:ext cx="2631989" cy="262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2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ángulo 37"/>
          <p:cNvSpPr/>
          <p:nvPr/>
        </p:nvSpPr>
        <p:spPr>
          <a:xfrm>
            <a:off x="259492" y="185350"/>
            <a:ext cx="3101546" cy="946527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801659"/>
              </p:ext>
            </p:extLst>
          </p:nvPr>
        </p:nvGraphicFramePr>
        <p:xfrm>
          <a:off x="259492" y="185350"/>
          <a:ext cx="6277232" cy="9465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16"/>
                <a:gridCol w="3138616"/>
              </a:tblGrid>
              <a:tr h="315509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509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509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268" y="537248"/>
            <a:ext cx="1260947" cy="126094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510" y="1873950"/>
            <a:ext cx="1225101" cy="122510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190" y="1873950"/>
            <a:ext cx="1225101" cy="122510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215" y="623875"/>
            <a:ext cx="1051763" cy="1051763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072" y="3717181"/>
            <a:ext cx="1051763" cy="105176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667" y="4931648"/>
            <a:ext cx="1299223" cy="1299223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101" y="4963727"/>
            <a:ext cx="1331279" cy="1331279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931" y="3717182"/>
            <a:ext cx="1051763" cy="1051763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56" y="6898758"/>
            <a:ext cx="1051763" cy="1051763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136" y="8097211"/>
            <a:ext cx="1259352" cy="1259352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56" y="8348036"/>
            <a:ext cx="1051763" cy="1051763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215" y="6898759"/>
            <a:ext cx="1051763" cy="1051763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0" t="9044" r="49152" b="63911"/>
          <a:stretch/>
        </p:blipFill>
        <p:spPr>
          <a:xfrm>
            <a:off x="494270" y="363931"/>
            <a:ext cx="2631989" cy="2623412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0" t="9044" r="49152" b="63911"/>
          <a:stretch/>
        </p:blipFill>
        <p:spPr>
          <a:xfrm>
            <a:off x="494269" y="3619942"/>
            <a:ext cx="2631989" cy="2623412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0" t="9044" r="49152" b="63911"/>
          <a:stretch/>
        </p:blipFill>
        <p:spPr>
          <a:xfrm>
            <a:off x="494268" y="6776387"/>
            <a:ext cx="2631989" cy="262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16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/>
        </p:nvSpPr>
        <p:spPr>
          <a:xfrm>
            <a:off x="3409698" y="185350"/>
            <a:ext cx="3101546" cy="946527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166580"/>
              </p:ext>
            </p:extLst>
          </p:nvPr>
        </p:nvGraphicFramePr>
        <p:xfrm>
          <a:off x="259492" y="185350"/>
          <a:ext cx="6277232" cy="9465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616"/>
                <a:gridCol w="3138616"/>
              </a:tblGrid>
              <a:tr h="315509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509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509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837" y="8261539"/>
            <a:ext cx="1051763" cy="105176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56" y="8261539"/>
            <a:ext cx="1051763" cy="105176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26" y="537377"/>
            <a:ext cx="1051763" cy="105176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907" y="1986655"/>
            <a:ext cx="1051763" cy="10517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26" y="1986655"/>
            <a:ext cx="1051763" cy="105176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585" y="470366"/>
            <a:ext cx="1241331" cy="124133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65" y="3508127"/>
            <a:ext cx="1323725" cy="132372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623" y="5079962"/>
            <a:ext cx="1051763" cy="1051763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42" y="5079962"/>
            <a:ext cx="1051763" cy="1051763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501" y="3630685"/>
            <a:ext cx="1051763" cy="105176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26" y="6812261"/>
            <a:ext cx="1051763" cy="1051763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785" y="6812262"/>
            <a:ext cx="1051763" cy="1051763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0" t="9044" r="49152" b="63911"/>
          <a:stretch/>
        </p:blipFill>
        <p:spPr>
          <a:xfrm>
            <a:off x="3644476" y="399991"/>
            <a:ext cx="2631989" cy="2623412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0" t="9044" r="49152" b="63911"/>
          <a:stretch/>
        </p:blipFill>
        <p:spPr>
          <a:xfrm>
            <a:off x="3649268" y="6812261"/>
            <a:ext cx="2631989" cy="262341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0" t="9044" r="49152" b="63911"/>
          <a:stretch/>
        </p:blipFill>
        <p:spPr>
          <a:xfrm>
            <a:off x="3647671" y="3713602"/>
            <a:ext cx="2631989" cy="262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017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28</Words>
  <Application>Microsoft Office PowerPoint</Application>
  <PresentationFormat>A4 (210 x 297 mm)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caballero muñoz</dc:creator>
  <cp:lastModifiedBy>ana caballero muñoz</cp:lastModifiedBy>
  <cp:revision>9</cp:revision>
  <dcterms:created xsi:type="dcterms:W3CDTF">2021-07-19T13:43:42Z</dcterms:created>
  <dcterms:modified xsi:type="dcterms:W3CDTF">2021-07-19T15:03:18Z</dcterms:modified>
</cp:coreProperties>
</file>