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7"/>
    <p:restoredTop sz="94643"/>
  </p:normalViewPr>
  <p:slideViewPr>
    <p:cSldViewPr snapToGrid="0" snapToObjects="1">
      <p:cViewPr varScale="1">
        <p:scale>
          <a:sx n="96" d="100"/>
          <a:sy n="96" d="100"/>
        </p:scale>
        <p:origin x="37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F318D-A446-3644-8440-EAA51CAF9F55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1168B-990E-2D4B-BB5E-B800BD4209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456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78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831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970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210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347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725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978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80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091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755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804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884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2485466"/>
            <a:ext cx="1800000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359334"/>
            <a:ext cx="1800000" cy="180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304801"/>
            <a:ext cx="1800000" cy="180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2485466"/>
            <a:ext cx="1800000" cy="180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2430934"/>
            <a:ext cx="1800000" cy="180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304801"/>
            <a:ext cx="1800000" cy="180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304801"/>
            <a:ext cx="1800000" cy="180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2485466"/>
            <a:ext cx="1800000" cy="180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4666132"/>
            <a:ext cx="1800000" cy="180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4666132"/>
            <a:ext cx="1800000" cy="1800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4611599"/>
            <a:ext cx="1800000" cy="180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4666132"/>
            <a:ext cx="1800000" cy="1800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217" y="304801"/>
            <a:ext cx="1800000" cy="1800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217" y="2485466"/>
            <a:ext cx="1800000" cy="180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217" y="2430934"/>
            <a:ext cx="1800000" cy="1800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217" y="304801"/>
            <a:ext cx="1800000" cy="1800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350" y="4557066"/>
            <a:ext cx="1800000" cy="18000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50" y="4611599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7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19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0</Words>
  <Application>Microsoft Macintosh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18</cp:revision>
  <cp:lastPrinted>2017-10-30T22:26:06Z</cp:lastPrinted>
  <dcterms:created xsi:type="dcterms:W3CDTF">2017-10-30T18:57:41Z</dcterms:created>
  <dcterms:modified xsi:type="dcterms:W3CDTF">2018-10-16T08:09:46Z</dcterms:modified>
</cp:coreProperties>
</file>