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62" r:id="rId3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47"/>
    <p:restoredTop sz="94643"/>
  </p:normalViewPr>
  <p:slideViewPr>
    <p:cSldViewPr snapToGrid="0" snapToObjects="1">
      <p:cViewPr varScale="1">
        <p:scale>
          <a:sx n="70" d="100"/>
          <a:sy n="70" d="100"/>
        </p:scale>
        <p:origin x="184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F318D-A446-3644-8440-EAA51CAF9F55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1168B-990E-2D4B-BB5E-B800BD4209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4566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78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831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99709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2100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73478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7255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978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5805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0913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755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8044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68B8E-C89A-D245-BB0B-FAE61182A264}" type="datetimeFigureOut">
              <a:rPr lang="es-ES_tradnl" smtClean="0"/>
              <a:t>16/10/18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0AD5E-B245-4B4E-A9E9-401F2CF8E66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88845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650" y="2485466"/>
            <a:ext cx="1800000" cy="180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650" y="359334"/>
            <a:ext cx="1800000" cy="180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0" y="304801"/>
            <a:ext cx="1800000" cy="180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550" y="2485466"/>
            <a:ext cx="1800000" cy="180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50" y="2430934"/>
            <a:ext cx="1800000" cy="180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50" y="304801"/>
            <a:ext cx="1800000" cy="180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550" y="304801"/>
            <a:ext cx="1800000" cy="1800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0" y="2485466"/>
            <a:ext cx="1800000" cy="1800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650" y="4666132"/>
            <a:ext cx="1800000" cy="1800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550" y="4666132"/>
            <a:ext cx="1800000" cy="18000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50" y="4611599"/>
            <a:ext cx="1800000" cy="1800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0" y="4666132"/>
            <a:ext cx="1800000" cy="1800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217" y="304801"/>
            <a:ext cx="1800000" cy="18000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217" y="2485466"/>
            <a:ext cx="1800000" cy="18000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217" y="2430934"/>
            <a:ext cx="1800000" cy="18000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217" y="304801"/>
            <a:ext cx="1800000" cy="180000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4350" y="4557066"/>
            <a:ext cx="1800000" cy="180000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350" y="4611599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57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7782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</TotalTime>
  <Words>0</Words>
  <Application>Microsoft Macintosh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19</cp:revision>
  <cp:lastPrinted>2017-10-30T22:26:06Z</cp:lastPrinted>
  <dcterms:created xsi:type="dcterms:W3CDTF">2017-10-30T18:57:41Z</dcterms:created>
  <dcterms:modified xsi:type="dcterms:W3CDTF">2018-10-16T08:10:24Z</dcterms:modified>
</cp:coreProperties>
</file>