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43" d="100"/>
          <a:sy n="43" d="100"/>
        </p:scale>
        <p:origin x="2514" y="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D746-C524-484D-9F56-8A282DEC1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FAD7B-428A-4262-BFAD-FE7689F89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7470C-F669-4FA3-ACE0-FA307B54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ED52-2A0D-4C15-9AF0-749F4D29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52204-F236-4A3D-82A4-1353E6BE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EF226E-364F-4F9C-9C8F-51EA62DD06A2}"/>
              </a:ext>
            </a:extLst>
          </p:cNvPr>
          <p:cNvSpPr txBox="1"/>
          <p:nvPr userDrawn="1"/>
        </p:nvSpPr>
        <p:spPr>
          <a:xfrm>
            <a:off x="152400" y="6433513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Claudia Lange</a:t>
            </a:r>
          </a:p>
        </p:txBody>
      </p:sp>
    </p:spTree>
    <p:extLst>
      <p:ext uri="{BB962C8B-B14F-4D97-AF65-F5344CB8AC3E}">
        <p14:creationId xmlns:p14="http://schemas.microsoft.com/office/powerpoint/2010/main" val="336401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BE3D-2A12-4894-8DEB-9D5D1B47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A57F7-107E-4ACC-A0DA-52BCEC57E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46FA4-4B0F-444F-B687-E539A3D3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E9322-4003-4921-AF3F-01C016DF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322B7-B82A-4C03-A9A2-5E46E763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A03DC-1F6E-42FC-8B67-79F4A6CC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D29E2-A8AD-41D6-BA4B-471A21AC5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CAD6A-51FA-4FF2-96F0-46A2D38A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896E9-44B8-44DC-8CD6-132008E8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5CBA8-40B0-451A-A32F-83152832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8AA5-ADAE-4E2B-9218-F05F2E20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AD10A-389B-49FF-8E92-DF5199923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A0452-D850-4123-999C-EC463A10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A138-25FE-4327-AD8A-3FD12F15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9B93-D15A-4E8E-B445-29C89C86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6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2689-E412-4BF2-BB52-449D9D792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62417-5DFE-4F1F-97BE-C0221E45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0D9C1-BBAC-4778-9C03-F3771CA0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09D76-76FA-40C0-8BCF-2AA45A61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2D496-2BD7-4BA9-9CE4-E0F37E66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86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99E4-B548-4C47-A367-864B8A2E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B563A-EB85-4C88-B635-C2673DBE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4D4C-D6D7-430F-AFD9-7F070A5B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A965-3FAB-4EA4-924B-ECAD6F14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842F-C527-440C-95E3-8FD1487F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3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11A8-6EAD-4C01-88C0-AFE3F9BA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4629-2C42-428E-A518-A1D194A2B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82A74-157A-46A2-809E-FD412E6D2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90623-3825-4A37-BEE1-33EE1BE0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5D3AA-1255-4BCC-BEDE-DAB49057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D84DF-0C55-405D-8042-CFC000FE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2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37C6-8808-40A6-AD61-29F92D28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4D800-B0FE-40B6-883C-3A66F8545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DA90B-FD02-4872-A2FE-FDF56AF51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53AE21-22B1-435B-9666-92807984D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2AA4C-1034-48D7-AD59-A71E1B6C7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A1C4A-3155-4ADA-831E-AE3E802B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8B7ED-4CEA-4D72-893F-606A46E6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25532-EF14-4F10-96E8-D2F41D57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6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F921-44F2-485C-AC96-F39EF4C1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92583-E15C-48D8-8113-0D38DC83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C3729-6F77-4B11-828A-1CC30E6B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75B84-A376-44BA-B946-026796CF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86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35D59-1326-4D4F-822C-8335F0E1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7F08C-D295-42BF-9359-198EADDF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5C143-6545-4A78-ABCC-36F5EA40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80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F0DE-FA0C-4348-8EFB-0942CC91D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F03E1-9270-4051-9C18-DA6026F3C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23A87-259C-4634-B786-960620CAB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EEBEA-7A42-4651-8E2C-7707F09D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4E65-0E87-4D35-9C70-D8C7E8FC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8A68-E3B3-441C-AFFD-1E746BD5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8FF1-CC5B-4C07-AF9D-CAEC854D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BA7A-7549-4A7B-A43E-C76510B63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F4A1D-E962-40BB-B857-CAE5507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8561B-3AF5-452B-8C7F-6BB2701C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AD95F-8391-491F-8BB3-EC364449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1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08D10-DC81-4475-A119-B4E4A307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BF9FF-6696-4905-A3A1-2F8A7A0F5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39F6E-2B0A-4CCB-9ADB-1E4E93D51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A936D-18CD-4541-9687-14D293EB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F3BC9-A5D7-45B4-8C74-A9FA0CF1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C44B4-0BF4-4D98-BF18-06B5988C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36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8D872-263B-49B1-A931-1069B621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3B02D-7C55-4712-B4BB-7B9AED397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C09F3-3F74-4AEE-9E6C-ACFBE725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BE95-EBD9-4FE3-A4A3-F1C92549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9219-5D8F-4FCE-8F4F-DD9F551D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97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9BBFE-1C2A-4C1E-B6D6-CAAF53564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6F9C9-B4D1-4921-AE9C-D025A6FCA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7352-1ABF-4516-85DF-E96D7C91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352A-E542-4896-8078-FDB368FB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C1894-4B2E-4040-9D6C-5686FEE0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C759-410D-44F9-9C22-0EDFECC1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38EF9-D5F7-4C9C-AA01-97D75EE5E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DD124-85D9-4E0D-95FB-9732C5ED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2BBDB-E374-4A24-BAE2-6CF4644A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DD8E6-589A-4084-8ABB-A1DB2941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4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5E57-BB72-4AC5-8386-D409C0B9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281C7-F847-4928-9EF9-E30D3F81E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957AD-2C89-4757-AF40-12FFD8563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CE914-1538-44D8-B7E3-A54E77B5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74D49-D7A2-4CF2-BEA8-839EE708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CC4A3-EB96-4F46-86D6-E1BE4275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0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4B0B-347D-4FAC-9D13-495D03E2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52A47-DAFC-4FB2-8AD6-5FD935FAC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C5FF1-E874-4CB5-B71F-2EC68D0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C027F-6F07-4C50-ABAF-D92A3FF8D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88C9B-2BC8-42BE-85A4-151CE83B6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DB7BD-C8F6-4473-A894-979E7C05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B2725-06EA-4EDC-8C8B-91B1DE87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FE601-7A30-4280-A774-F5E6B540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1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3202-8429-481F-8516-BAA9B7C0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B4238-B8AA-4749-86F0-8470827A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4B48A-2659-4236-A960-3301CCCE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08EB9-F06F-40E8-BDD6-79D5A5D0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A5618-01BB-41B3-B241-8FAD6C19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078E7-6F99-47E8-905F-52B5CFE1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0F254-FD7D-421E-AE08-E4781923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6442-28A1-4474-95C4-5D3C8D9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285EC-CA40-4DF4-B0D6-D1D9F0544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EB957-A806-47BE-BC26-35EAE4ADD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13427-FA4B-48F9-A9B6-F171FE91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B813E-9397-4C5F-8395-DB910F1E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6C31F-ECFA-4F9F-8D35-5D1D7B12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052D-B028-4A52-98EB-4D66693E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C15C9-1A8C-4480-A282-36D2C0746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A13D9-9A72-4516-AEFD-D1A2BC47D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856A-C609-47E6-88BB-F8DC115F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4994A-82E5-4DA6-89B1-D2BDB1B07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DACA0-AD70-4743-9F29-0CCE50FC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99C0C-6C16-4AC8-8280-C2D48D11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4C682-EE1D-41CA-A623-51F6A04AF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53914-B50C-4A82-A55B-7E1C8B585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7B9F4-E4FC-4776-B664-9165D4D015B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7479-C35C-4107-9E44-831C2D501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A506-2DDD-4138-AE31-472E63652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BBFF-12DA-4B03-BB83-60A59F0C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3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762E3-D53C-49E3-BCBB-78E0A8EB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AE744-2FE4-437A-935C-43E9FEB1C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39183-67BC-4C7A-9162-B62F0A0CD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26C1-2405-454B-B27A-ECBF867F9C0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7C426-DC7B-4516-A672-4D10913D5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C220E-C8BC-4BC6-B3C1-D15E7CFCC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5842-B3AC-43EA-9B96-DAA570F9FD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4212A-DFD0-40D8-B3AB-D910D4E379BE}"/>
              </a:ext>
            </a:extLst>
          </p:cNvPr>
          <p:cNvSpPr txBox="1"/>
          <p:nvPr userDrawn="1"/>
        </p:nvSpPr>
        <p:spPr>
          <a:xfrm>
            <a:off x="152400" y="6433513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Claudia Lange</a:t>
            </a:r>
          </a:p>
        </p:txBody>
      </p:sp>
    </p:spTree>
    <p:extLst>
      <p:ext uri="{BB962C8B-B14F-4D97-AF65-F5344CB8AC3E}">
        <p14:creationId xmlns:p14="http://schemas.microsoft.com/office/powerpoint/2010/main" val="1209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riste 1">
            <a:extLst>
              <a:ext uri="{FF2B5EF4-FFF2-40B4-BE49-F238E27FC236}">
                <a16:creationId xmlns:a16="http://schemas.microsoft.com/office/drawing/2014/main" id="{8F9157BA-30B6-4E5C-A26E-DADCB66B0ED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4964" y="10301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5" name="feliz 1">
            <a:extLst>
              <a:ext uri="{FF2B5EF4-FFF2-40B4-BE49-F238E27FC236}">
                <a16:creationId xmlns:a16="http://schemas.microsoft.com/office/drawing/2014/main" id="{FAE2D838-4E6B-4A73-A09D-458CD0AD6D3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3909" y="10301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6" name="enojado 1">
            <a:extLst>
              <a:ext uri="{FF2B5EF4-FFF2-40B4-BE49-F238E27FC236}">
                <a16:creationId xmlns:a16="http://schemas.microsoft.com/office/drawing/2014/main" id="{E55FEC90-F07B-41FD-BE65-6D9975C72CF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2854" y="10301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7" name="enamorado 1">
            <a:extLst>
              <a:ext uri="{FF2B5EF4-FFF2-40B4-BE49-F238E27FC236}">
                <a16:creationId xmlns:a16="http://schemas.microsoft.com/office/drawing/2014/main" id="{F5CC6817-338F-46D9-BF77-D632021BBB4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744" y="10301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8" name="aburrido 2">
            <a:extLst>
              <a:ext uri="{FF2B5EF4-FFF2-40B4-BE49-F238E27FC236}">
                <a16:creationId xmlns:a16="http://schemas.microsoft.com/office/drawing/2014/main" id="{779662FE-53F9-4CE8-AA83-F8C81718F65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96" y="39076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9" name="enojado 2">
            <a:extLst>
              <a:ext uri="{FF2B5EF4-FFF2-40B4-BE49-F238E27FC236}">
                <a16:creationId xmlns:a16="http://schemas.microsoft.com/office/drawing/2014/main" id="{1D810072-AE5D-49BE-BBC0-1052F7B3B4B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1878" y="39076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10" name="feliz 2">
            <a:extLst>
              <a:ext uri="{FF2B5EF4-FFF2-40B4-BE49-F238E27FC236}">
                <a16:creationId xmlns:a16="http://schemas.microsoft.com/office/drawing/2014/main" id="{845CFC3F-064D-46EE-966A-B8F675F62B9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6571" y="39076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11" name="triste 2">
            <a:extLst>
              <a:ext uri="{FF2B5EF4-FFF2-40B4-BE49-F238E27FC236}">
                <a16:creationId xmlns:a16="http://schemas.microsoft.com/office/drawing/2014/main" id="{ACE92DCD-B2F8-4EF2-8D37-27BA7E241A3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108" y="39076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12" name="enamorado 2">
            <a:extLst>
              <a:ext uri="{FF2B5EF4-FFF2-40B4-BE49-F238E27FC236}">
                <a16:creationId xmlns:a16="http://schemas.microsoft.com/office/drawing/2014/main" id="{03D9C939-34EB-4D0C-BB9F-E4322905726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6084" y="39076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pic>
        <p:nvPicPr>
          <p:cNvPr id="13" name="aburrido 1">
            <a:extLst>
              <a:ext uri="{FF2B5EF4-FFF2-40B4-BE49-F238E27FC236}">
                <a16:creationId xmlns:a16="http://schemas.microsoft.com/office/drawing/2014/main" id="{63D72935-601E-4F96-8803-61813EA6EF9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1799" y="1030130"/>
            <a:ext cx="1920240" cy="1920240"/>
          </a:xfrm>
          <a:prstGeom prst="rect">
            <a:avLst/>
          </a:prstGeom>
          <a:solidFill>
            <a:srgbClr val="0066FF"/>
          </a:solidFill>
          <a:ln w="38100">
            <a:noFill/>
          </a:ln>
        </p:spPr>
      </p:pic>
      <p:grpSp>
        <p:nvGrpSpPr>
          <p:cNvPr id="37" name="Carta 1">
            <a:extLst>
              <a:ext uri="{FF2B5EF4-FFF2-40B4-BE49-F238E27FC236}">
                <a16:creationId xmlns:a16="http://schemas.microsoft.com/office/drawing/2014/main" id="{DC33F694-E714-4BBC-9706-3B70264C2B9A}"/>
              </a:ext>
            </a:extLst>
          </p:cNvPr>
          <p:cNvGrpSpPr/>
          <p:nvPr/>
        </p:nvGrpSpPr>
        <p:grpSpPr>
          <a:xfrm>
            <a:off x="505189" y="685800"/>
            <a:ext cx="2085122" cy="2590800"/>
            <a:chOff x="500082" y="694850"/>
            <a:chExt cx="2085122" cy="2590800"/>
          </a:xfrm>
        </p:grpSpPr>
        <p:sp>
          <p:nvSpPr>
            <p:cNvPr id="15" name="carta 1">
              <a:extLst>
                <a:ext uri="{FF2B5EF4-FFF2-40B4-BE49-F238E27FC236}">
                  <a16:creationId xmlns:a16="http://schemas.microsoft.com/office/drawing/2014/main" id="{08304163-2536-469F-BD36-4EED186E83F9}"/>
                </a:ext>
              </a:extLst>
            </p:cNvPr>
            <p:cNvSpPr/>
            <p:nvPr/>
          </p:nvSpPr>
          <p:spPr>
            <a:xfrm>
              <a:off x="500082" y="69485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60EDEC-9689-4E4B-A057-7315668A6125}"/>
                </a:ext>
              </a:extLst>
            </p:cNvPr>
            <p:cNvSpPr txBox="1"/>
            <p:nvPr/>
          </p:nvSpPr>
          <p:spPr>
            <a:xfrm>
              <a:off x="1266922" y="1650951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1</a:t>
              </a:r>
            </a:p>
          </p:txBody>
        </p:sp>
      </p:grpSp>
      <p:grpSp>
        <p:nvGrpSpPr>
          <p:cNvPr id="41" name="Carta 5">
            <a:extLst>
              <a:ext uri="{FF2B5EF4-FFF2-40B4-BE49-F238E27FC236}">
                <a16:creationId xmlns:a16="http://schemas.microsoft.com/office/drawing/2014/main" id="{E38C6765-877B-4DDD-97FD-D14F4904E505}"/>
              </a:ext>
            </a:extLst>
          </p:cNvPr>
          <p:cNvGrpSpPr/>
          <p:nvPr/>
        </p:nvGrpSpPr>
        <p:grpSpPr>
          <a:xfrm>
            <a:off x="9689237" y="685800"/>
            <a:ext cx="2085122" cy="2590800"/>
            <a:chOff x="9684130" y="694850"/>
            <a:chExt cx="2085122" cy="2590800"/>
          </a:xfrm>
        </p:grpSpPr>
        <p:sp>
          <p:nvSpPr>
            <p:cNvPr id="23" name="carta 5">
              <a:extLst>
                <a:ext uri="{FF2B5EF4-FFF2-40B4-BE49-F238E27FC236}">
                  <a16:creationId xmlns:a16="http://schemas.microsoft.com/office/drawing/2014/main" id="{81723D7F-759B-4192-B3B6-F311B9428316}"/>
                </a:ext>
              </a:extLst>
            </p:cNvPr>
            <p:cNvSpPr/>
            <p:nvPr/>
          </p:nvSpPr>
          <p:spPr>
            <a:xfrm>
              <a:off x="9684130" y="69485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47B5C3-97F2-4B90-822D-91C4884DAAE5}"/>
                </a:ext>
              </a:extLst>
            </p:cNvPr>
            <p:cNvSpPr txBox="1"/>
            <p:nvPr/>
          </p:nvSpPr>
          <p:spPr>
            <a:xfrm>
              <a:off x="10468228" y="1650951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5</a:t>
              </a:r>
            </a:p>
          </p:txBody>
        </p:sp>
      </p:grpSp>
      <p:grpSp>
        <p:nvGrpSpPr>
          <p:cNvPr id="40" name="Carta 4">
            <a:extLst>
              <a:ext uri="{FF2B5EF4-FFF2-40B4-BE49-F238E27FC236}">
                <a16:creationId xmlns:a16="http://schemas.microsoft.com/office/drawing/2014/main" id="{B1EDDC04-0B2D-4A38-A4D9-096B75007A62}"/>
              </a:ext>
            </a:extLst>
          </p:cNvPr>
          <p:cNvGrpSpPr/>
          <p:nvPr/>
        </p:nvGrpSpPr>
        <p:grpSpPr>
          <a:xfrm>
            <a:off x="7393225" y="685800"/>
            <a:ext cx="2085122" cy="2590800"/>
            <a:chOff x="7388118" y="694850"/>
            <a:chExt cx="2085122" cy="2590800"/>
          </a:xfrm>
        </p:grpSpPr>
        <p:sp>
          <p:nvSpPr>
            <p:cNvPr id="21" name="carta 4">
              <a:extLst>
                <a:ext uri="{FF2B5EF4-FFF2-40B4-BE49-F238E27FC236}">
                  <a16:creationId xmlns:a16="http://schemas.microsoft.com/office/drawing/2014/main" id="{B1EE3F9E-68C4-40ED-B14D-B9FC158D15F3}"/>
                </a:ext>
              </a:extLst>
            </p:cNvPr>
            <p:cNvSpPr/>
            <p:nvPr/>
          </p:nvSpPr>
          <p:spPr>
            <a:xfrm>
              <a:off x="7388118" y="69485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86E24C-F5E8-4E4A-8632-0835F2CF3907}"/>
                </a:ext>
              </a:extLst>
            </p:cNvPr>
            <p:cNvSpPr txBox="1"/>
            <p:nvPr/>
          </p:nvSpPr>
          <p:spPr>
            <a:xfrm>
              <a:off x="8167902" y="1650951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4</a:t>
              </a:r>
            </a:p>
          </p:txBody>
        </p:sp>
      </p:grpSp>
      <p:grpSp>
        <p:nvGrpSpPr>
          <p:cNvPr id="39" name="carta 3">
            <a:extLst>
              <a:ext uri="{FF2B5EF4-FFF2-40B4-BE49-F238E27FC236}">
                <a16:creationId xmlns:a16="http://schemas.microsoft.com/office/drawing/2014/main" id="{003AD663-2F40-4A96-94AF-F08EB626ACC7}"/>
              </a:ext>
            </a:extLst>
          </p:cNvPr>
          <p:cNvGrpSpPr/>
          <p:nvPr/>
        </p:nvGrpSpPr>
        <p:grpSpPr>
          <a:xfrm>
            <a:off x="5097213" y="685800"/>
            <a:ext cx="2085122" cy="2590800"/>
            <a:chOff x="5092106" y="694850"/>
            <a:chExt cx="2085122" cy="2590800"/>
          </a:xfrm>
        </p:grpSpPr>
        <p:sp>
          <p:nvSpPr>
            <p:cNvPr id="20" name="carta 3">
              <a:extLst>
                <a:ext uri="{FF2B5EF4-FFF2-40B4-BE49-F238E27FC236}">
                  <a16:creationId xmlns:a16="http://schemas.microsoft.com/office/drawing/2014/main" id="{DE2BD394-F57F-465C-90BC-F10CD20518AE}"/>
                </a:ext>
              </a:extLst>
            </p:cNvPr>
            <p:cNvSpPr/>
            <p:nvPr/>
          </p:nvSpPr>
          <p:spPr>
            <a:xfrm>
              <a:off x="5092106" y="69485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F35132-FCD0-4E5F-A80D-C0B050EFF096}"/>
                </a:ext>
              </a:extLst>
            </p:cNvPr>
            <p:cNvSpPr txBox="1"/>
            <p:nvPr/>
          </p:nvSpPr>
          <p:spPr>
            <a:xfrm>
              <a:off x="5867575" y="1650951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3</a:t>
              </a:r>
            </a:p>
          </p:txBody>
        </p:sp>
      </p:grpSp>
      <p:grpSp>
        <p:nvGrpSpPr>
          <p:cNvPr id="38" name="Carta 2">
            <a:extLst>
              <a:ext uri="{FF2B5EF4-FFF2-40B4-BE49-F238E27FC236}">
                <a16:creationId xmlns:a16="http://schemas.microsoft.com/office/drawing/2014/main" id="{5AA3AFBF-AA25-453D-A17C-BF052F4E921A}"/>
              </a:ext>
            </a:extLst>
          </p:cNvPr>
          <p:cNvGrpSpPr/>
          <p:nvPr/>
        </p:nvGrpSpPr>
        <p:grpSpPr>
          <a:xfrm>
            <a:off x="2801201" y="685800"/>
            <a:ext cx="2085122" cy="2590800"/>
            <a:chOff x="2796094" y="694850"/>
            <a:chExt cx="2085122" cy="2590800"/>
          </a:xfrm>
        </p:grpSpPr>
        <p:sp>
          <p:nvSpPr>
            <p:cNvPr id="19" name="carta 2">
              <a:extLst>
                <a:ext uri="{FF2B5EF4-FFF2-40B4-BE49-F238E27FC236}">
                  <a16:creationId xmlns:a16="http://schemas.microsoft.com/office/drawing/2014/main" id="{3CC4E877-98F9-4289-B615-45AD441A1A4F}"/>
                </a:ext>
              </a:extLst>
            </p:cNvPr>
            <p:cNvSpPr/>
            <p:nvPr/>
          </p:nvSpPr>
          <p:spPr>
            <a:xfrm>
              <a:off x="2796094" y="69485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456E925-7A0C-457F-BE2B-9E8C956D3AC7}"/>
                </a:ext>
              </a:extLst>
            </p:cNvPr>
            <p:cNvSpPr txBox="1"/>
            <p:nvPr/>
          </p:nvSpPr>
          <p:spPr>
            <a:xfrm>
              <a:off x="3567249" y="1650951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2</a:t>
              </a:r>
            </a:p>
          </p:txBody>
        </p:sp>
      </p:grpSp>
      <p:grpSp>
        <p:nvGrpSpPr>
          <p:cNvPr id="42" name="Carta 6">
            <a:extLst>
              <a:ext uri="{FF2B5EF4-FFF2-40B4-BE49-F238E27FC236}">
                <a16:creationId xmlns:a16="http://schemas.microsoft.com/office/drawing/2014/main" id="{43D6CBAB-A680-4786-B99B-27E669763D0A}"/>
              </a:ext>
            </a:extLst>
          </p:cNvPr>
          <p:cNvGrpSpPr/>
          <p:nvPr/>
        </p:nvGrpSpPr>
        <p:grpSpPr>
          <a:xfrm>
            <a:off x="504544" y="3496150"/>
            <a:ext cx="2085122" cy="2590800"/>
            <a:chOff x="499437" y="3505200"/>
            <a:chExt cx="2085122" cy="2590800"/>
          </a:xfrm>
        </p:grpSpPr>
        <p:sp>
          <p:nvSpPr>
            <p:cNvPr id="18" name="carta 6">
              <a:extLst>
                <a:ext uri="{FF2B5EF4-FFF2-40B4-BE49-F238E27FC236}">
                  <a16:creationId xmlns:a16="http://schemas.microsoft.com/office/drawing/2014/main" id="{0FFA6F65-ABE6-4854-91D6-8AF0795F6C15}"/>
                </a:ext>
              </a:extLst>
            </p:cNvPr>
            <p:cNvSpPr/>
            <p:nvPr/>
          </p:nvSpPr>
          <p:spPr>
            <a:xfrm>
              <a:off x="499437" y="350520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180BAE-975C-463D-A770-66DC702B02F0}"/>
                </a:ext>
              </a:extLst>
            </p:cNvPr>
            <p:cNvSpPr txBox="1"/>
            <p:nvPr/>
          </p:nvSpPr>
          <p:spPr>
            <a:xfrm>
              <a:off x="1350008" y="4418675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6</a:t>
              </a:r>
            </a:p>
          </p:txBody>
        </p:sp>
      </p:grpSp>
      <p:grpSp>
        <p:nvGrpSpPr>
          <p:cNvPr id="43" name="Carta 7">
            <a:extLst>
              <a:ext uri="{FF2B5EF4-FFF2-40B4-BE49-F238E27FC236}">
                <a16:creationId xmlns:a16="http://schemas.microsoft.com/office/drawing/2014/main" id="{41D1D9E2-F358-4C08-B7B0-3293939E3CCA}"/>
              </a:ext>
            </a:extLst>
          </p:cNvPr>
          <p:cNvGrpSpPr/>
          <p:nvPr/>
        </p:nvGrpSpPr>
        <p:grpSpPr>
          <a:xfrm>
            <a:off x="2804871" y="3496150"/>
            <a:ext cx="2085122" cy="2590800"/>
            <a:chOff x="2799764" y="3505200"/>
            <a:chExt cx="2085122" cy="2590800"/>
          </a:xfrm>
        </p:grpSpPr>
        <p:sp>
          <p:nvSpPr>
            <p:cNvPr id="24" name="carta 7">
              <a:extLst>
                <a:ext uri="{FF2B5EF4-FFF2-40B4-BE49-F238E27FC236}">
                  <a16:creationId xmlns:a16="http://schemas.microsoft.com/office/drawing/2014/main" id="{40BC93F3-02E1-4C11-BC15-7BD6F67C1CC4}"/>
                </a:ext>
              </a:extLst>
            </p:cNvPr>
            <p:cNvSpPr/>
            <p:nvPr/>
          </p:nvSpPr>
          <p:spPr>
            <a:xfrm>
              <a:off x="2799764" y="350520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DDEB1D-48FF-4361-AA22-908D5A98D160}"/>
                </a:ext>
              </a:extLst>
            </p:cNvPr>
            <p:cNvSpPr txBox="1"/>
            <p:nvPr/>
          </p:nvSpPr>
          <p:spPr>
            <a:xfrm>
              <a:off x="3583878" y="4418675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7</a:t>
              </a:r>
            </a:p>
          </p:txBody>
        </p:sp>
      </p:grpSp>
      <p:grpSp>
        <p:nvGrpSpPr>
          <p:cNvPr id="44" name="Carta 8">
            <a:extLst>
              <a:ext uri="{FF2B5EF4-FFF2-40B4-BE49-F238E27FC236}">
                <a16:creationId xmlns:a16="http://schemas.microsoft.com/office/drawing/2014/main" id="{A47456FB-73E9-491F-BB1E-39C7083B696E}"/>
              </a:ext>
            </a:extLst>
          </p:cNvPr>
          <p:cNvGrpSpPr/>
          <p:nvPr/>
        </p:nvGrpSpPr>
        <p:grpSpPr>
          <a:xfrm>
            <a:off x="5105198" y="3496150"/>
            <a:ext cx="2085122" cy="2590800"/>
            <a:chOff x="5100091" y="3505200"/>
            <a:chExt cx="2085122" cy="2590800"/>
          </a:xfrm>
        </p:grpSpPr>
        <p:sp>
          <p:nvSpPr>
            <p:cNvPr id="25" name="carta 8">
              <a:extLst>
                <a:ext uri="{FF2B5EF4-FFF2-40B4-BE49-F238E27FC236}">
                  <a16:creationId xmlns:a16="http://schemas.microsoft.com/office/drawing/2014/main" id="{B66C0BE9-0804-4278-B640-9A35F34770DB}"/>
                </a:ext>
              </a:extLst>
            </p:cNvPr>
            <p:cNvSpPr/>
            <p:nvPr/>
          </p:nvSpPr>
          <p:spPr>
            <a:xfrm>
              <a:off x="5100091" y="350520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7F37A96-940F-4F2A-A6EF-EC37FFE79915}"/>
                </a:ext>
              </a:extLst>
            </p:cNvPr>
            <p:cNvSpPr txBox="1"/>
            <p:nvPr/>
          </p:nvSpPr>
          <p:spPr>
            <a:xfrm>
              <a:off x="5817748" y="4418675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8</a:t>
              </a:r>
            </a:p>
          </p:txBody>
        </p:sp>
      </p:grpSp>
      <p:grpSp>
        <p:nvGrpSpPr>
          <p:cNvPr id="45" name="Carta 9">
            <a:extLst>
              <a:ext uri="{FF2B5EF4-FFF2-40B4-BE49-F238E27FC236}">
                <a16:creationId xmlns:a16="http://schemas.microsoft.com/office/drawing/2014/main" id="{F390DC35-F335-49EF-A407-B7B3135AE888}"/>
              </a:ext>
            </a:extLst>
          </p:cNvPr>
          <p:cNvGrpSpPr/>
          <p:nvPr/>
        </p:nvGrpSpPr>
        <p:grpSpPr>
          <a:xfrm>
            <a:off x="7405525" y="3496150"/>
            <a:ext cx="2085122" cy="2590800"/>
            <a:chOff x="7400418" y="3505200"/>
            <a:chExt cx="2085122" cy="2590800"/>
          </a:xfrm>
        </p:grpSpPr>
        <p:sp>
          <p:nvSpPr>
            <p:cNvPr id="22" name="carta 9">
              <a:extLst>
                <a:ext uri="{FF2B5EF4-FFF2-40B4-BE49-F238E27FC236}">
                  <a16:creationId xmlns:a16="http://schemas.microsoft.com/office/drawing/2014/main" id="{7851C49A-B52F-4814-B592-EDF1A1DC66BD}"/>
                </a:ext>
              </a:extLst>
            </p:cNvPr>
            <p:cNvSpPr/>
            <p:nvPr/>
          </p:nvSpPr>
          <p:spPr>
            <a:xfrm>
              <a:off x="7400418" y="350520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B00A41F-D5F4-4957-970A-0869B00753B9}"/>
                </a:ext>
              </a:extLst>
            </p:cNvPr>
            <p:cNvSpPr txBox="1"/>
            <p:nvPr/>
          </p:nvSpPr>
          <p:spPr>
            <a:xfrm>
              <a:off x="8051618" y="4418675"/>
              <a:ext cx="5501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9</a:t>
              </a:r>
            </a:p>
          </p:txBody>
        </p:sp>
      </p:grpSp>
      <p:grpSp>
        <p:nvGrpSpPr>
          <p:cNvPr id="46" name="Carta 10">
            <a:extLst>
              <a:ext uri="{FF2B5EF4-FFF2-40B4-BE49-F238E27FC236}">
                <a16:creationId xmlns:a16="http://schemas.microsoft.com/office/drawing/2014/main" id="{A06B7E83-984E-465D-9530-F8B13A901A7E}"/>
              </a:ext>
            </a:extLst>
          </p:cNvPr>
          <p:cNvGrpSpPr/>
          <p:nvPr/>
        </p:nvGrpSpPr>
        <p:grpSpPr>
          <a:xfrm>
            <a:off x="9705851" y="3496150"/>
            <a:ext cx="2085122" cy="2590800"/>
            <a:chOff x="9700744" y="3505200"/>
            <a:chExt cx="2085122" cy="2590800"/>
          </a:xfrm>
        </p:grpSpPr>
        <p:sp>
          <p:nvSpPr>
            <p:cNvPr id="26" name="carta 10">
              <a:extLst>
                <a:ext uri="{FF2B5EF4-FFF2-40B4-BE49-F238E27FC236}">
                  <a16:creationId xmlns:a16="http://schemas.microsoft.com/office/drawing/2014/main" id="{E0CF68C8-4343-4A85-BFE5-C7F729790F7D}"/>
                </a:ext>
              </a:extLst>
            </p:cNvPr>
            <p:cNvSpPr/>
            <p:nvPr/>
          </p:nvSpPr>
          <p:spPr>
            <a:xfrm>
              <a:off x="9700744" y="3505200"/>
              <a:ext cx="2085122" cy="2590800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508B413-435F-43AE-A8B0-26E28C2DEF85}"/>
                </a:ext>
              </a:extLst>
            </p:cNvPr>
            <p:cNvSpPr txBox="1"/>
            <p:nvPr/>
          </p:nvSpPr>
          <p:spPr>
            <a:xfrm>
              <a:off x="10285487" y="4418675"/>
              <a:ext cx="9156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rgbClr val="FFFFFF"/>
                  </a:solidFill>
                  <a:latin typeface="Amasis MT Pro Black" panose="02040A04050005020304" pitchFamily="18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10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Amasis MT Pro Black</vt:lpstr>
      <vt:lpstr>Arial</vt:lpstr>
      <vt:lpstr>Calibri</vt:lpstr>
      <vt:lpstr>Calibri Light</vt:lpstr>
      <vt:lpstr>Cavolini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Lange</dc:creator>
  <cp:lastModifiedBy>Claudia Lange</cp:lastModifiedBy>
  <cp:revision>17</cp:revision>
  <dcterms:created xsi:type="dcterms:W3CDTF">2021-07-14T01:35:04Z</dcterms:created>
  <dcterms:modified xsi:type="dcterms:W3CDTF">2021-07-14T02:44:30Z</dcterms:modified>
</cp:coreProperties>
</file>