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4-423C-B560-F78445EB7A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66-467C-B63B-A6A279193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66-467C-B63B-A6A279193695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574-423C-B560-F78445EB7A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66-467C-B63B-A6A2791936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66-467C-B63B-A6A279193695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4-423C-B560-F78445EB7A3D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574-423C-B560-F78445EB7A3D}"/>
              </c:ext>
            </c:extLst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74-423C-B560-F78445EB7A3D}"/>
              </c:ext>
            </c:extLst>
          </c:dPt>
          <c:dPt>
            <c:idx val="9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4-423C-B560-F78445EB7A3D}"/>
              </c:ext>
            </c:extLst>
          </c:dPt>
          <c:cat>
            <c:numRef>
              <c:f>Hoja1!$A$2:$A$11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4-423C-B560-F78445EB7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0.63234</cdr:x>
      <cdr:y>0.21781</cdr:y>
    </cdr:from>
    <cdr:to>
      <cdr:x>0.75149</cdr:x>
      <cdr:y>0.35701</cdr:y>
    </cdr:to>
    <cdr:pic>
      <cdr:nvPicPr>
        <cdr:cNvPr id="3" name="Imagen 2" descr="Imagen que contiene Tex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604D4A71-2066-4B16-9710-709DD756831F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1254" t="32967" r="27936" b="5898"/>
        <a:stretch xmlns:a="http://schemas.openxmlformats.org/drawingml/2006/main"/>
      </cdr:blipFill>
      <cdr:spPr>
        <a:xfrm xmlns:a="http://schemas.openxmlformats.org/drawingml/2006/main" rot="3187097">
          <a:off x="5942437" y="1215750"/>
          <a:ext cx="854440" cy="10969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0.19351</cdr:x>
      <cdr:y>0.4247</cdr:y>
    </cdr:from>
    <cdr:to>
      <cdr:x>0.32759</cdr:x>
      <cdr:y>0.5753</cdr:y>
    </cdr:to>
    <cdr:pic>
      <cdr:nvPicPr>
        <cdr:cNvPr id="5" name="Imagen 4" descr="Forma&#10;&#10;Descripción generada automáticamente con confianza media">
          <a:extLst xmlns:a="http://schemas.openxmlformats.org/drawingml/2006/main">
            <a:ext uri="{FF2B5EF4-FFF2-40B4-BE49-F238E27FC236}">
              <a16:creationId xmlns:a16="http://schemas.microsoft.com/office/drawing/2014/main" id="{D25A26EF-2E36-434A-9649-7E767A6FF1E8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0478" t="39612" r="8212" b="20062"/>
        <a:stretch xmlns:a="http://schemas.openxmlformats.org/drawingml/2006/main"/>
      </cdr:blipFill>
      <cdr:spPr>
        <a:xfrm xmlns:a="http://schemas.openxmlformats.org/drawingml/2006/main">
          <a:off x="1781404" y="2606963"/>
          <a:ext cx="1234336" cy="9244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0.24478</cdr:x>
      <cdr:y>0.24591</cdr:y>
    </cdr:from>
    <cdr:to>
      <cdr:x>0.37293</cdr:x>
      <cdr:y>0.36347</cdr:y>
    </cdr:to>
    <cdr:pic>
      <cdr:nvPicPr>
        <cdr:cNvPr id="7" name="Imagen 6" descr="Imagen que contiene Form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F03B9030-CC93-4FF9-8B62-FBCDD955EFF8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4060" t="35492" r="7726" b="11270"/>
        <a:stretch xmlns:a="http://schemas.openxmlformats.org/drawingml/2006/main"/>
      </cdr:blipFill>
      <cdr:spPr>
        <a:xfrm xmlns:a="http://schemas.openxmlformats.org/drawingml/2006/main">
          <a:off x="2253429" y="1509459"/>
          <a:ext cx="1179702" cy="7216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0.37722</cdr:x>
      <cdr:y>0.09143</cdr:y>
    </cdr:from>
    <cdr:to>
      <cdr:x>0.48807</cdr:x>
      <cdr:y>0.21068</cdr:y>
    </cdr:to>
    <cdr:pic>
      <cdr:nvPicPr>
        <cdr:cNvPr id="11" name="Imagen 10" descr="Diagram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735A4874-7EAA-4A8E-9A01-C64EE306882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70" t="35248" r="6040" b="12003"/>
        <a:stretch xmlns:a="http://schemas.openxmlformats.org/drawingml/2006/main"/>
      </cdr:blipFill>
      <cdr:spPr>
        <a:xfrm xmlns:a="http://schemas.openxmlformats.org/drawingml/2006/main">
          <a:off x="3472628" y="561234"/>
          <a:ext cx="1020461" cy="7320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0.6391</cdr:x>
      <cdr:y>0.62094</cdr:y>
    </cdr:from>
    <cdr:to>
      <cdr:x>0.73804</cdr:x>
      <cdr:y>0.7712</cdr:y>
    </cdr:to>
    <cdr:pic>
      <cdr:nvPicPr>
        <cdr:cNvPr id="13" name="Imagen 12" descr="Imagen que contiene nombre de la empres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FCB30FB8-0080-4100-9E09-BD0BDCD0BB5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0995" t="33782" r="30089" b="7120"/>
        <a:stretch xmlns:a="http://schemas.openxmlformats.org/drawingml/2006/main"/>
      </cdr:blipFill>
      <cdr:spPr>
        <a:xfrm xmlns:a="http://schemas.openxmlformats.org/drawingml/2006/main">
          <a:off x="5883447" y="3811551"/>
          <a:ext cx="910874" cy="9223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0.51425</cdr:x>
      <cdr:y>0.08905</cdr:y>
    </cdr:from>
    <cdr:to>
      <cdr:x>0.63927</cdr:x>
      <cdr:y>0.18836</cdr:y>
    </cdr:to>
    <cdr:pic>
      <cdr:nvPicPr>
        <cdr:cNvPr id="15" name="Imagen 14" descr="Form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B0919EB4-3BB7-4956-B845-081E2C685A2A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4711" t="33294" r="14890" b="10783"/>
        <a:stretch xmlns:a="http://schemas.openxmlformats.org/drawingml/2006/main"/>
      </cdr:blipFill>
      <cdr:spPr>
        <a:xfrm xmlns:a="http://schemas.openxmlformats.org/drawingml/2006/main">
          <a:off x="4734139" y="546605"/>
          <a:ext cx="1150901" cy="609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0.63854</cdr:x>
      <cdr:y>0.48044</cdr:y>
    </cdr:from>
    <cdr:to>
      <cdr:x>0.80116</cdr:x>
      <cdr:y>0.57659</cdr:y>
    </cdr:to>
    <cdr:pic>
      <cdr:nvPicPr>
        <cdr:cNvPr id="17" name="Imagen 16" descr="Imagen que contiene Form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6C847794-B180-42D5-A2E0-9A808EDE3804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8036" t="39612" r="6258" b="15666"/>
        <a:stretch xmlns:a="http://schemas.openxmlformats.org/drawingml/2006/main"/>
      </cdr:blipFill>
      <cdr:spPr>
        <a:xfrm xmlns:a="http://schemas.openxmlformats.org/drawingml/2006/main" rot="1235366">
          <a:off x="5878326" y="2949089"/>
          <a:ext cx="1497018" cy="5902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0.26055</cdr:x>
      <cdr:y>0.62929</cdr:y>
    </cdr:from>
    <cdr:to>
      <cdr:x>0.3655</cdr:x>
      <cdr:y>0.76285</cdr:y>
    </cdr:to>
    <cdr:pic>
      <cdr:nvPicPr>
        <cdr:cNvPr id="19" name="Imagen 18" descr="Imagen que contiene Form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D6565F47-DD7F-4E0B-8F2D-652E165B71FA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5382" t="34780" r="17882" b="8586"/>
        <a:stretch xmlns:a="http://schemas.openxmlformats.org/drawingml/2006/main"/>
      </cdr:blipFill>
      <cdr:spPr>
        <a:xfrm xmlns:a="http://schemas.openxmlformats.org/drawingml/2006/main">
          <a:off x="2398572" y="3862761"/>
          <a:ext cx="966146" cy="819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0.53354</cdr:x>
      <cdr:y>0.71136</cdr:y>
    </cdr:from>
    <cdr:to>
      <cdr:x>0.60535</cdr:x>
      <cdr:y>0.92844</cdr:y>
    </cdr:to>
    <cdr:pic>
      <cdr:nvPicPr>
        <cdr:cNvPr id="21" name="Imagen 20" descr="Imagen que contiene Texto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C622B472-C687-4F48-BA69-2A9CFCB3CFA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6024" t="31118" r="31510" b="3440"/>
        <a:stretch xmlns:a="http://schemas.openxmlformats.org/drawingml/2006/main"/>
      </cdr:blipFill>
      <cdr:spPr>
        <a:xfrm xmlns:a="http://schemas.openxmlformats.org/drawingml/2006/main" rot="20457968">
          <a:off x="4911693" y="4366548"/>
          <a:ext cx="661079" cy="13325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0.38342</cdr:x>
      <cdr:y>0.74034</cdr:y>
    </cdr:from>
    <cdr:to>
      <cdr:x>0.46756</cdr:x>
      <cdr:y>0.93246</cdr:y>
    </cdr:to>
    <cdr:pic>
      <cdr:nvPicPr>
        <cdr:cNvPr id="23" name="Imagen 22" descr="Imagen que contiene nombre de la empresa&#10;&#10;Descripción generada automáticamente">
          <a:extLst xmlns:a="http://schemas.openxmlformats.org/drawingml/2006/main">
            <a:ext uri="{FF2B5EF4-FFF2-40B4-BE49-F238E27FC236}">
              <a16:creationId xmlns:a16="http://schemas.microsoft.com/office/drawing/2014/main" id="{700E25CC-A341-42DF-8B80-05BB0D8E049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484" t="33783" r="35315" b="6387"/>
        <a:stretch xmlns:a="http://schemas.openxmlformats.org/drawingml/2006/main"/>
      </cdr:blipFill>
      <cdr:spPr>
        <a:xfrm xmlns:a="http://schemas.openxmlformats.org/drawingml/2006/main" rot="1113878">
          <a:off x="3529734" y="4544436"/>
          <a:ext cx="774520" cy="117932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97D3C-8BF4-42E5-9F37-A61638A96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E8BFC7-1431-49EF-9886-22C67D317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6B11-463C-4EA7-9F38-12871AE3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882E3-11BF-425C-A5C3-B630210B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76F5F-4AEB-4D72-9B33-5F1EF923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60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5A638-426E-4C7C-971B-8163D9B2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C0F863-5BFF-4E15-9485-93EF89E7E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44A36-8643-465E-87DB-D7C138AA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7636F-515F-4346-A7B5-86C9B640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2BCE04-4476-41AA-AD4C-04044C39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33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8B8491-549A-4E5A-9FC7-B40E06F1C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81A1E4-ACF8-42D8-A562-F0CB6F556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6209A7-F4FA-4263-9FDB-1DB3C442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19E380-FE0D-490F-AAF1-8044B8F9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4FFEDF-DC45-4EDB-B678-47092B90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58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571B6-AA8B-4B92-8B5B-CFAB3C1A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3BC50-C1BC-487C-90E9-DA27827B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888FE-3E19-4F30-BB7D-803C89E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7D252F-A45A-40C3-9F33-BECCB2C1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7BAECD-F40C-4F47-8C46-BCD99267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58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4FFA0-B0B7-4836-83B3-6E1C41FC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C2C79-8F8B-4DEC-8830-B3D88D9B4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BA1FD-499A-41D5-A911-CD25189D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0B4FB-4B1B-4DD6-A54C-EB73CD6A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3F0D3-9CE5-4926-836F-615DB585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09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E1B6F-727D-43EF-8C32-CC5CA321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B50F3-5F5B-4FF6-97B8-E714C6EFE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D5C110-AACD-4ACF-BAE3-EA492FAB0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73ADA9-5541-461F-8291-48F432E2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4CAEA-430A-4A88-BC3C-7ABBD488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B87886-77A9-4281-A8FC-ACA9F138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65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CC1C9-0609-431B-AAFF-B89BF2AF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C5017A-96C0-4AC8-94EE-E8BB24D40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AA8B8C-5A93-4189-8A61-EB1778FE7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487F31-35AB-4BE8-8D0B-E6E33CA22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E95429-B902-473B-9469-91A1E5E59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D5F59E-2A6A-4716-AAD2-5495ED31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2A1AE7-A3A3-4506-8A62-FBC4E68B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12A400-580B-465E-BC6B-5A8B2E25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93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2CBB9-B51C-4E00-9762-F677FE77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30744-8124-48FD-888C-7F3B1540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01D132-7E89-4375-9605-EB2C20BD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C3C291-7384-47E1-BA4B-DB1E6FE0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05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BF3DBE-3171-483D-8897-1C3CA2B0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78F606-FE6D-412D-8C23-9F35AD63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E3E580-9392-45D8-B2EB-13B5CFF2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04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64145-3A5C-4E46-9650-44239113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9F18C-7207-4A65-86B2-4B2D3BE4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A00AF0-D043-4A31-B02E-06BB6C040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47E8B1-E350-4BAD-AC3A-A29CF30A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29EED5-32FF-4144-BA5C-7ABE0B26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CEC3D-EBD0-4798-8E3D-868175B5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60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19717-5047-4B6C-96EF-6BA6D02C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706D19-8BF7-4D24-B0F6-4410746AA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3CC2B7-2A94-4A7A-BDF5-A92ABBA69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9C0A9D-C895-41C3-BFCD-0BB76EB1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0BA7E-C1C1-453A-98B0-CC4FF536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E887D-5C88-4834-86C2-CC0D763F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8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512AE4-4AAE-4797-ABEA-73D4E9B8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533B66-E0FE-4175-BF29-FC39EE17F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46B7C-D21F-4ABC-B08B-69FE0E2B7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8CC16-D4BC-44F5-A1C1-D6B0F2F76FCE}" type="datetimeFigureOut">
              <a:rPr lang="es-ES" smtClean="0"/>
              <a:t>04/07/2021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B45668-8E85-416F-8770-7757966A9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DE0C5-877A-4C85-96C6-1AE498498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1BB-84C1-406F-B515-68A66B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0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11" Type="http://schemas.openxmlformats.org/officeDocument/2006/relationships/image" Target="../media/image6.jpg"/><Relationship Id="rId5" Type="http://schemas.openxmlformats.org/officeDocument/2006/relationships/image" Target="../media/image11.png"/><Relationship Id="rId15" Type="http://schemas.openxmlformats.org/officeDocument/2006/relationships/image" Target="../media/image10.jpg"/><Relationship Id="rId10" Type="http://schemas.openxmlformats.org/officeDocument/2006/relationships/image" Target="../media/image5.jpg"/><Relationship Id="rId4" Type="http://schemas.openxmlformats.org/officeDocument/2006/relationships/chart" Target="../charts/chart1.xml"/><Relationship Id="rId9" Type="http://schemas.openxmlformats.org/officeDocument/2006/relationships/image" Target="../media/image4.jp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D55C51C-4F44-4525-8F96-5F4CA59A8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71820"/>
              </p:ext>
            </p:extLst>
          </p:nvPr>
        </p:nvGraphicFramePr>
        <p:xfrm>
          <a:off x="4419308" y="403711"/>
          <a:ext cx="9205843" cy="613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2886EB36-C7EC-45F2-9556-D932CC6340BD}"/>
              </a:ext>
            </a:extLst>
          </p:cNvPr>
          <p:cNvSpPr/>
          <p:nvPr/>
        </p:nvSpPr>
        <p:spPr>
          <a:xfrm>
            <a:off x="4595453" y="5253260"/>
            <a:ext cx="1457739" cy="1403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C595BB1F-C209-4D43-B3C1-D73699254184}"/>
              </a:ext>
            </a:extLst>
          </p:cNvPr>
          <p:cNvSpPr/>
          <p:nvPr/>
        </p:nvSpPr>
        <p:spPr>
          <a:xfrm rot="13303882">
            <a:off x="4623341" y="919410"/>
            <a:ext cx="1311965" cy="583882"/>
          </a:xfrm>
          <a:prstGeom prst="triangle">
            <a:avLst>
              <a:gd name="adj" fmla="val 86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MUY BIEN!">
            <a:hlinkClick r:id="" action="ppaction://media"/>
            <a:extLst>
              <a:ext uri="{FF2B5EF4-FFF2-40B4-BE49-F238E27FC236}">
                <a16:creationId xmlns:a16="http://schemas.microsoft.com/office/drawing/2014/main" id="{5356B3B3-EF97-47A4-AF29-4AF89638A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4260" y="219782"/>
            <a:ext cx="609600" cy="6096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A9FFE50-BC9C-43F3-BED4-D5EF5E72A117}"/>
              </a:ext>
            </a:extLst>
          </p:cNvPr>
          <p:cNvSpPr/>
          <p:nvPr/>
        </p:nvSpPr>
        <p:spPr>
          <a:xfrm>
            <a:off x="284828" y="57189"/>
            <a:ext cx="43106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ASANAS   YOGA</a:t>
            </a: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DF51196D-7CC0-4F35-8D70-2E383BE239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32967" r="27936" b="5898"/>
          <a:stretch/>
        </p:blipFill>
        <p:spPr>
          <a:xfrm rot="5072984">
            <a:off x="2704717" y="4747862"/>
            <a:ext cx="665905" cy="984303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6152A09B-C48D-4A13-8181-B6867949C1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39612" r="8212" b="20062"/>
          <a:stretch/>
        </p:blipFill>
        <p:spPr>
          <a:xfrm>
            <a:off x="1782385" y="1386903"/>
            <a:ext cx="765575" cy="573370"/>
          </a:xfrm>
          <a:prstGeom prst="rect">
            <a:avLst/>
          </a:prstGeom>
        </p:spPr>
      </p:pic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EF18F30E-D52A-4C1E-B2C8-9169837BB5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t="35492" r="7726" b="11270"/>
          <a:stretch/>
        </p:blipFill>
        <p:spPr>
          <a:xfrm>
            <a:off x="284827" y="1337468"/>
            <a:ext cx="1018179" cy="622805"/>
          </a:xfrm>
          <a:prstGeom prst="rect">
            <a:avLst/>
          </a:prstGeom>
        </p:spPr>
      </p:pic>
      <p:pic>
        <p:nvPicPr>
          <p:cNvPr id="14" name="Imagen 13" descr="Diagrama&#10;&#10;Descripción generada automáticamente">
            <a:extLst>
              <a:ext uri="{FF2B5EF4-FFF2-40B4-BE49-F238E27FC236}">
                <a16:creationId xmlns:a16="http://schemas.microsoft.com/office/drawing/2014/main" id="{1562F2CB-6212-4443-A26F-7227BF8811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35248" r="6040" b="12003"/>
          <a:stretch/>
        </p:blipFill>
        <p:spPr>
          <a:xfrm>
            <a:off x="2322523" y="3022781"/>
            <a:ext cx="794201" cy="670520"/>
          </a:xfrm>
          <a:prstGeom prst="rect">
            <a:avLst/>
          </a:prstGeom>
        </p:spPr>
      </p:pic>
      <p:pic>
        <p:nvPicPr>
          <p:cNvPr id="15" name="Imagen 1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62239959-6923-4148-BD30-1D4279CE2F9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5" t="33782" r="30089" b="7120"/>
          <a:stretch/>
        </p:blipFill>
        <p:spPr>
          <a:xfrm>
            <a:off x="1362944" y="4888313"/>
            <a:ext cx="720778" cy="729894"/>
          </a:xfrm>
          <a:prstGeom prst="rect">
            <a:avLst/>
          </a:prstGeom>
        </p:spPr>
      </p:pic>
      <p:pic>
        <p:nvPicPr>
          <p:cNvPr id="16" name="Imagen 15" descr="Forma&#10;&#10;Descripción generada automáticamente">
            <a:extLst>
              <a:ext uri="{FF2B5EF4-FFF2-40B4-BE49-F238E27FC236}">
                <a16:creationId xmlns:a16="http://schemas.microsoft.com/office/drawing/2014/main" id="{FD117E54-C3F2-421C-89B0-E8FCCB93C6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3294" r="14890" b="10783"/>
          <a:stretch/>
        </p:blipFill>
        <p:spPr>
          <a:xfrm>
            <a:off x="150445" y="3083702"/>
            <a:ext cx="1150918" cy="609599"/>
          </a:xfrm>
          <a:prstGeom prst="rect">
            <a:avLst/>
          </a:prstGeom>
        </p:spPr>
      </p:pic>
      <p:pic>
        <p:nvPicPr>
          <p:cNvPr id="17" name="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id="{85966262-4CAA-4900-966A-CCDFC36337A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9612" r="6258" b="15666"/>
          <a:stretch/>
        </p:blipFill>
        <p:spPr>
          <a:xfrm>
            <a:off x="3390850" y="3103101"/>
            <a:ext cx="1131424" cy="590200"/>
          </a:xfrm>
          <a:prstGeom prst="rect">
            <a:avLst/>
          </a:prstGeom>
        </p:spPr>
      </p:pic>
      <p:pic>
        <p:nvPicPr>
          <p:cNvPr id="18" name="Imagen 17" descr="Imagen que contiene Forma&#10;&#10;Descripción generada automáticamente">
            <a:extLst>
              <a:ext uri="{FF2B5EF4-FFF2-40B4-BE49-F238E27FC236}">
                <a16:creationId xmlns:a16="http://schemas.microsoft.com/office/drawing/2014/main" id="{865940C4-6C28-4DC2-8279-2E51D5523BE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t="34780" r="17882" b="8586"/>
          <a:stretch/>
        </p:blipFill>
        <p:spPr>
          <a:xfrm>
            <a:off x="3027338" y="1240273"/>
            <a:ext cx="848502" cy="720000"/>
          </a:xfrm>
          <a:prstGeom prst="rect">
            <a:avLst/>
          </a:prstGeom>
        </p:spPr>
      </p:pic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C35E3B-6864-42F1-B418-6030192EC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4" t="31118" r="30145" b="7388"/>
          <a:stretch/>
        </p:blipFill>
        <p:spPr>
          <a:xfrm>
            <a:off x="292450" y="4797321"/>
            <a:ext cx="608697" cy="820886"/>
          </a:xfrm>
          <a:prstGeom prst="rect">
            <a:avLst/>
          </a:prstGeom>
        </p:spPr>
      </p:pic>
      <p:pic>
        <p:nvPicPr>
          <p:cNvPr id="20" name="Imagen 19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8224D026-54DB-4AF0-90F7-6217D635321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33783" r="35315" b="6387"/>
          <a:stretch/>
        </p:blipFill>
        <p:spPr>
          <a:xfrm>
            <a:off x="1575489" y="2973301"/>
            <a:ext cx="4729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2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lopez serrano</dc:creator>
  <cp:lastModifiedBy>laura lopez serrano</cp:lastModifiedBy>
  <cp:revision>8</cp:revision>
  <dcterms:created xsi:type="dcterms:W3CDTF">2021-04-22T19:37:55Z</dcterms:created>
  <dcterms:modified xsi:type="dcterms:W3CDTF">2021-07-03T22:26:40Z</dcterms:modified>
</cp:coreProperties>
</file>