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92"/>
    <a:srgbClr val="EC1CB1"/>
    <a:srgbClr val="F260C8"/>
    <a:srgbClr val="F698DB"/>
    <a:srgbClr val="F264C9"/>
    <a:srgbClr val="F9B1E4"/>
    <a:srgbClr val="FAC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DB070-9C95-482F-88E4-0ADFAD2C2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796DE9-7289-4876-9264-EC1FE8DB7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EB57E9-0CE3-4E41-8324-A100F8D4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89E359-377F-46B0-AA16-75F5921E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B774E-3804-47D4-889D-7398A1B8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8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A7DC1-0ED5-4D60-8AE5-14F967CA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1EA475-A086-478C-A864-E68B0F8CA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74D37F-B152-4FB2-8CC4-052E9744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BC978-7972-4FB0-807B-0C24EB78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9B5AC0-5EE0-4215-89AF-2FEE460B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11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93925A-8EA3-4A6D-922A-5E5E166BB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089A26-1CE5-4BF0-AF7D-E6FE6B393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BF9178-EBB5-4290-9E81-2ABCA771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237FD-99AE-4267-A36C-EBF76296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53AB6-2631-4CAF-9886-D7E40A5D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26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F611D-D0E2-4829-8FE2-063A2A168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F33912-DB1C-4C8B-8D29-A4E33D711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CBCB5-D1B2-4846-876A-09EA1AEA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B29BE-9824-45B7-B344-529A5366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3E10D0-4B87-486E-ABDB-96FB7B50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48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7A595-83C5-4C76-96BC-60F62CBB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DB403-E28E-4CA0-9DB3-BB0EDDDF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31EE0F-2101-482F-A5EC-8EB6EE20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B4FEE-E8E2-4567-A018-9F1C9750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B6D9A7-8C6A-4665-8FF4-E965DBD6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6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C18E1-E8D6-4E09-99C1-4B34408A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A750A-54D3-4495-A73C-81F546F6F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AAFC62-5DF3-425F-B85C-09F11BBB4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DE5EE6-9B69-41B1-8502-4541623C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41A4F6-C1E6-46D3-A7D2-3557CAC5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93C01E-EFAB-457D-AD9F-46F7ED2B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54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84437-4C7B-4C1D-9AA5-B3A7E953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7B6552-9E76-4BDF-8140-EE1E7D30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4702C5-6BC3-444D-8F23-39EF6741D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22C28A-72C4-40D3-8520-B865B96C0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140A91-077E-4B6A-9419-790FD8AAA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244EF7-5D4B-4780-8BA0-FE5C45D2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8DE417-70B4-43B3-9F9A-9DD32368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F190AA-784C-49DD-A945-70AB35ED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3CB17-E186-478D-8D2C-F054BC07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550171-1F03-4697-925F-E7F1EB07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EE8673-21EA-4CBB-94B6-D9BFCC23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4D9C59-D11E-4718-8C65-DBA986FD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53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ADCC98-3B60-487C-BE92-FE761893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04EE1F-4C3E-4A3E-8CEA-BCF89A84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D23395-48C1-4861-9031-5A9673EC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62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B0442-CEEF-472D-8AE6-4759339A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096724-1436-4352-88FB-68706499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59F00B-09E8-4A5F-88FC-10C2B6D5C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9E5ABB-AD43-4614-B713-6782579B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C150AD-862A-4FB4-85A0-C6B8DF59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EFD89E-13EA-4F65-B6CD-5650C515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14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E718B-E048-4B0F-8241-475B581F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E5A77C-8DE7-482F-9C5E-D5BB51C39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A23672-56DD-4768-AB82-29AB5F766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F90832-5BCB-4DE5-843D-326D5825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887060-BEBC-4566-90B4-833919AE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599C66-25DD-4721-9106-F6092917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3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6874C-FF8B-45F1-B423-72AC64B2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C5BCCB-58B8-4B04-908D-CE82070B5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717875-3058-464B-9FC8-ED1DB78E8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8BC3-C1E4-40A4-BCF1-22EC80975114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672C23-1BC6-4A8B-825C-875D9C5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081592-9F31-452D-BE0D-7542EEC5C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A083-035D-47C6-AC9D-590A752BF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0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7.png"/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12" Type="http://schemas.openxmlformats.org/officeDocument/2006/relationships/slide" Target="slide6.xml"/><Relationship Id="rId17" Type="http://schemas.openxmlformats.org/officeDocument/2006/relationships/image" Target="../media/image10.svg"/><Relationship Id="rId2" Type="http://schemas.openxmlformats.org/officeDocument/2006/relationships/slide" Target="slide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6.svg"/><Relationship Id="rId5" Type="http://schemas.openxmlformats.org/officeDocument/2006/relationships/image" Target="../media/image2.svg"/><Relationship Id="rId15" Type="http://schemas.openxmlformats.org/officeDocument/2006/relationships/slide" Target="slide7.xml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slide" Target="slide5.xml"/><Relationship Id="rId1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" Target="slide1.xml"/><Relationship Id="rId9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slide" Target="slide1.xml"/><Relationship Id="rId4" Type="http://schemas.openxmlformats.org/officeDocument/2006/relationships/image" Target="../media/image4.sv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" Target="slide1.xml"/><Relationship Id="rId7" Type="http://schemas.openxmlformats.org/officeDocument/2006/relationships/image" Target="../media/image2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slide" Target="slide1.xml"/><Relationship Id="rId7" Type="http://schemas.openxmlformats.org/officeDocument/2006/relationships/image" Target="../media/image2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5.png"/><Relationship Id="rId7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E8C4826B-9882-43D7-B0CB-2D5CCDAE31D2}"/>
              </a:ext>
            </a:extLst>
          </p:cNvPr>
          <p:cNvSpPr/>
          <p:nvPr/>
        </p:nvSpPr>
        <p:spPr>
          <a:xfrm>
            <a:off x="10193141" y="-509315"/>
            <a:ext cx="1800001" cy="6572250"/>
          </a:xfrm>
          <a:prstGeom prst="roundRect">
            <a:avLst/>
          </a:prstGeom>
          <a:solidFill>
            <a:srgbClr val="C610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Rectángulo: esquinas redondeadas 23">
            <a:hlinkClick r:id="rId2" action="ppaction://hlinksldjump"/>
            <a:extLst>
              <a:ext uri="{FF2B5EF4-FFF2-40B4-BE49-F238E27FC236}">
                <a16:creationId xmlns:a16="http://schemas.microsoft.com/office/drawing/2014/main" id="{4901B4E0-D1E1-4E86-A7B1-67907C1C21BD}"/>
              </a:ext>
            </a:extLst>
          </p:cNvPr>
          <p:cNvSpPr/>
          <p:nvPr/>
        </p:nvSpPr>
        <p:spPr>
          <a:xfrm>
            <a:off x="198857" y="-491178"/>
            <a:ext cx="1800001" cy="6572250"/>
          </a:xfrm>
          <a:prstGeom prst="roundRect">
            <a:avLst/>
          </a:prstGeom>
          <a:solidFill>
            <a:srgbClr val="FAC2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17B64212-DF43-452E-9586-40726AE3CD85}"/>
              </a:ext>
            </a:extLst>
          </p:cNvPr>
          <p:cNvGrpSpPr/>
          <p:nvPr/>
        </p:nvGrpSpPr>
        <p:grpSpPr>
          <a:xfrm>
            <a:off x="198857" y="3884834"/>
            <a:ext cx="1800000" cy="1800000"/>
            <a:chOff x="2619978" y="614478"/>
            <a:chExt cx="1632867" cy="1181379"/>
          </a:xfrm>
        </p:grpSpPr>
        <p:sp>
          <p:nvSpPr>
            <p:cNvPr id="10" name="Gráfico 6" descr="Paleta">
              <a:extLst>
                <a:ext uri="{FF2B5EF4-FFF2-40B4-BE49-F238E27FC236}">
                  <a16:creationId xmlns:a16="http://schemas.microsoft.com/office/drawing/2014/main" id="{A758AAC7-9A7D-4268-A1FD-BBCCBFB3FAAF}"/>
                </a:ext>
              </a:extLst>
            </p:cNvPr>
            <p:cNvSpPr/>
            <p:nvPr/>
          </p:nvSpPr>
          <p:spPr>
            <a:xfrm>
              <a:off x="2619978" y="1008862"/>
              <a:ext cx="956284" cy="786995"/>
            </a:xfrm>
            <a:custGeom>
              <a:avLst/>
              <a:gdLst>
                <a:gd name="connsiteX0" fmla="*/ 666750 w 762000"/>
                <a:gd name="connsiteY0" fmla="*/ 295275 h 533400"/>
                <a:gd name="connsiteX1" fmla="*/ 619125 w 762000"/>
                <a:gd name="connsiteY1" fmla="*/ 261938 h 533400"/>
                <a:gd name="connsiteX2" fmla="*/ 666750 w 762000"/>
                <a:gd name="connsiteY2" fmla="*/ 228600 h 533400"/>
                <a:gd name="connsiteX3" fmla="*/ 714375 w 762000"/>
                <a:gd name="connsiteY3" fmla="*/ 261938 h 533400"/>
                <a:gd name="connsiteX4" fmla="*/ 666750 w 762000"/>
                <a:gd name="connsiteY4" fmla="*/ 295275 h 533400"/>
                <a:gd name="connsiteX5" fmla="*/ 619125 w 762000"/>
                <a:gd name="connsiteY5" fmla="*/ 400050 h 533400"/>
                <a:gd name="connsiteX6" fmla="*/ 571500 w 762000"/>
                <a:gd name="connsiteY6" fmla="*/ 366713 h 533400"/>
                <a:gd name="connsiteX7" fmla="*/ 619125 w 762000"/>
                <a:gd name="connsiteY7" fmla="*/ 333375 h 533400"/>
                <a:gd name="connsiteX8" fmla="*/ 666750 w 762000"/>
                <a:gd name="connsiteY8" fmla="*/ 366713 h 533400"/>
                <a:gd name="connsiteX9" fmla="*/ 619125 w 762000"/>
                <a:gd name="connsiteY9" fmla="*/ 400050 h 533400"/>
                <a:gd name="connsiteX10" fmla="*/ 514350 w 762000"/>
                <a:gd name="connsiteY10" fmla="*/ 133350 h 533400"/>
                <a:gd name="connsiteX11" fmla="*/ 466725 w 762000"/>
                <a:gd name="connsiteY11" fmla="*/ 100013 h 533400"/>
                <a:gd name="connsiteX12" fmla="*/ 514350 w 762000"/>
                <a:gd name="connsiteY12" fmla="*/ 66675 h 533400"/>
                <a:gd name="connsiteX13" fmla="*/ 561975 w 762000"/>
                <a:gd name="connsiteY13" fmla="*/ 100013 h 533400"/>
                <a:gd name="connsiteX14" fmla="*/ 514350 w 762000"/>
                <a:gd name="connsiteY14" fmla="*/ 133350 h 533400"/>
                <a:gd name="connsiteX15" fmla="*/ 514350 w 762000"/>
                <a:gd name="connsiteY15" fmla="*/ 457200 h 533400"/>
                <a:gd name="connsiteX16" fmla="*/ 466725 w 762000"/>
                <a:gd name="connsiteY16" fmla="*/ 423863 h 533400"/>
                <a:gd name="connsiteX17" fmla="*/ 514350 w 762000"/>
                <a:gd name="connsiteY17" fmla="*/ 390525 h 533400"/>
                <a:gd name="connsiteX18" fmla="*/ 561975 w 762000"/>
                <a:gd name="connsiteY18" fmla="*/ 423863 h 533400"/>
                <a:gd name="connsiteX19" fmla="*/ 514350 w 762000"/>
                <a:gd name="connsiteY19" fmla="*/ 457200 h 533400"/>
                <a:gd name="connsiteX20" fmla="*/ 381000 w 762000"/>
                <a:gd name="connsiteY20" fmla="*/ 485775 h 533400"/>
                <a:gd name="connsiteX21" fmla="*/ 333375 w 762000"/>
                <a:gd name="connsiteY21" fmla="*/ 452438 h 533400"/>
                <a:gd name="connsiteX22" fmla="*/ 381000 w 762000"/>
                <a:gd name="connsiteY22" fmla="*/ 419100 h 533400"/>
                <a:gd name="connsiteX23" fmla="*/ 428625 w 762000"/>
                <a:gd name="connsiteY23" fmla="*/ 452438 h 533400"/>
                <a:gd name="connsiteX24" fmla="*/ 381000 w 762000"/>
                <a:gd name="connsiteY24" fmla="*/ 485775 h 533400"/>
                <a:gd name="connsiteX25" fmla="*/ 329565 w 762000"/>
                <a:gd name="connsiteY25" fmla="*/ 100965 h 533400"/>
                <a:gd name="connsiteX26" fmla="*/ 375285 w 762000"/>
                <a:gd name="connsiteY26" fmla="*/ 93345 h 533400"/>
                <a:gd name="connsiteX27" fmla="*/ 367665 w 762000"/>
                <a:gd name="connsiteY27" fmla="*/ 139065 h 533400"/>
                <a:gd name="connsiteX28" fmla="*/ 321945 w 762000"/>
                <a:gd name="connsiteY28" fmla="*/ 146685 h 533400"/>
                <a:gd name="connsiteX29" fmla="*/ 329565 w 762000"/>
                <a:gd name="connsiteY29" fmla="*/ 100965 h 533400"/>
                <a:gd name="connsiteX30" fmla="*/ 247650 w 762000"/>
                <a:gd name="connsiteY30" fmla="*/ 466725 h 533400"/>
                <a:gd name="connsiteX31" fmla="*/ 200025 w 762000"/>
                <a:gd name="connsiteY31" fmla="*/ 433388 h 533400"/>
                <a:gd name="connsiteX32" fmla="*/ 247650 w 762000"/>
                <a:gd name="connsiteY32" fmla="*/ 400050 h 533400"/>
                <a:gd name="connsiteX33" fmla="*/ 295275 w 762000"/>
                <a:gd name="connsiteY33" fmla="*/ 433388 h 533400"/>
                <a:gd name="connsiteX34" fmla="*/ 247650 w 762000"/>
                <a:gd name="connsiteY34" fmla="*/ 466725 h 533400"/>
                <a:gd name="connsiteX35" fmla="*/ 619125 w 762000"/>
                <a:gd name="connsiteY35" fmla="*/ 133350 h 533400"/>
                <a:gd name="connsiteX36" fmla="*/ 666750 w 762000"/>
                <a:gd name="connsiteY36" fmla="*/ 166688 h 533400"/>
                <a:gd name="connsiteX37" fmla="*/ 619125 w 762000"/>
                <a:gd name="connsiteY37" fmla="*/ 200025 h 533400"/>
                <a:gd name="connsiteX38" fmla="*/ 571500 w 762000"/>
                <a:gd name="connsiteY38" fmla="*/ 166688 h 533400"/>
                <a:gd name="connsiteX39" fmla="*/ 619125 w 762000"/>
                <a:gd name="connsiteY39" fmla="*/ 133350 h 533400"/>
                <a:gd name="connsiteX40" fmla="*/ 381000 w 762000"/>
                <a:gd name="connsiteY40" fmla="*/ 0 h 533400"/>
                <a:gd name="connsiteX41" fmla="*/ 219075 w 762000"/>
                <a:gd name="connsiteY41" fmla="*/ 104775 h 533400"/>
                <a:gd name="connsiteX42" fmla="*/ 266700 w 762000"/>
                <a:gd name="connsiteY42" fmla="*/ 152400 h 533400"/>
                <a:gd name="connsiteX43" fmla="*/ 224790 w 762000"/>
                <a:gd name="connsiteY43" fmla="*/ 203835 h 533400"/>
                <a:gd name="connsiteX44" fmla="*/ 105728 w 762000"/>
                <a:gd name="connsiteY44" fmla="*/ 152400 h 533400"/>
                <a:gd name="connsiteX45" fmla="*/ 0 w 762000"/>
                <a:gd name="connsiteY45" fmla="*/ 266700 h 533400"/>
                <a:gd name="connsiteX46" fmla="*/ 381000 w 762000"/>
                <a:gd name="connsiteY46" fmla="*/ 533400 h 533400"/>
                <a:gd name="connsiteX47" fmla="*/ 762000 w 762000"/>
                <a:gd name="connsiteY47" fmla="*/ 266700 h 533400"/>
                <a:gd name="connsiteX48" fmla="*/ 381000 w 762000"/>
                <a:gd name="connsiteY48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762000" h="533400">
                  <a:moveTo>
                    <a:pt x="666750" y="295275"/>
                  </a:moveTo>
                  <a:cubicBezTo>
                    <a:pt x="640080" y="295275"/>
                    <a:pt x="619125" y="280035"/>
                    <a:pt x="619125" y="261938"/>
                  </a:cubicBezTo>
                  <a:cubicBezTo>
                    <a:pt x="619125" y="243840"/>
                    <a:pt x="640080" y="228600"/>
                    <a:pt x="666750" y="228600"/>
                  </a:cubicBezTo>
                  <a:cubicBezTo>
                    <a:pt x="693420" y="228600"/>
                    <a:pt x="714375" y="243840"/>
                    <a:pt x="714375" y="261938"/>
                  </a:cubicBezTo>
                  <a:cubicBezTo>
                    <a:pt x="714375" y="280035"/>
                    <a:pt x="693420" y="295275"/>
                    <a:pt x="666750" y="295275"/>
                  </a:cubicBezTo>
                  <a:close/>
                  <a:moveTo>
                    <a:pt x="619125" y="400050"/>
                  </a:moveTo>
                  <a:cubicBezTo>
                    <a:pt x="592455" y="400050"/>
                    <a:pt x="571500" y="384810"/>
                    <a:pt x="571500" y="366713"/>
                  </a:cubicBezTo>
                  <a:cubicBezTo>
                    <a:pt x="571500" y="348615"/>
                    <a:pt x="592455" y="333375"/>
                    <a:pt x="619125" y="333375"/>
                  </a:cubicBezTo>
                  <a:cubicBezTo>
                    <a:pt x="645795" y="333375"/>
                    <a:pt x="666750" y="348615"/>
                    <a:pt x="666750" y="366713"/>
                  </a:cubicBezTo>
                  <a:cubicBezTo>
                    <a:pt x="666750" y="384810"/>
                    <a:pt x="645795" y="400050"/>
                    <a:pt x="619125" y="400050"/>
                  </a:cubicBezTo>
                  <a:close/>
                  <a:moveTo>
                    <a:pt x="514350" y="133350"/>
                  </a:moveTo>
                  <a:cubicBezTo>
                    <a:pt x="487680" y="133350"/>
                    <a:pt x="466725" y="118110"/>
                    <a:pt x="466725" y="100013"/>
                  </a:cubicBezTo>
                  <a:cubicBezTo>
                    <a:pt x="466725" y="81915"/>
                    <a:pt x="487680" y="66675"/>
                    <a:pt x="514350" y="66675"/>
                  </a:cubicBezTo>
                  <a:cubicBezTo>
                    <a:pt x="541020" y="66675"/>
                    <a:pt x="561975" y="81915"/>
                    <a:pt x="561975" y="100013"/>
                  </a:cubicBezTo>
                  <a:cubicBezTo>
                    <a:pt x="561975" y="118110"/>
                    <a:pt x="541020" y="133350"/>
                    <a:pt x="514350" y="133350"/>
                  </a:cubicBezTo>
                  <a:close/>
                  <a:moveTo>
                    <a:pt x="514350" y="457200"/>
                  </a:moveTo>
                  <a:cubicBezTo>
                    <a:pt x="487680" y="457200"/>
                    <a:pt x="466725" y="441960"/>
                    <a:pt x="466725" y="423863"/>
                  </a:cubicBezTo>
                  <a:cubicBezTo>
                    <a:pt x="466725" y="405765"/>
                    <a:pt x="487680" y="390525"/>
                    <a:pt x="514350" y="390525"/>
                  </a:cubicBezTo>
                  <a:cubicBezTo>
                    <a:pt x="541020" y="390525"/>
                    <a:pt x="561975" y="405765"/>
                    <a:pt x="561975" y="423863"/>
                  </a:cubicBezTo>
                  <a:cubicBezTo>
                    <a:pt x="561975" y="441960"/>
                    <a:pt x="541020" y="457200"/>
                    <a:pt x="514350" y="457200"/>
                  </a:cubicBezTo>
                  <a:close/>
                  <a:moveTo>
                    <a:pt x="381000" y="485775"/>
                  </a:moveTo>
                  <a:cubicBezTo>
                    <a:pt x="354330" y="485775"/>
                    <a:pt x="333375" y="470535"/>
                    <a:pt x="333375" y="452438"/>
                  </a:cubicBezTo>
                  <a:cubicBezTo>
                    <a:pt x="333375" y="434340"/>
                    <a:pt x="354330" y="419100"/>
                    <a:pt x="381000" y="419100"/>
                  </a:cubicBezTo>
                  <a:cubicBezTo>
                    <a:pt x="407670" y="419100"/>
                    <a:pt x="428625" y="434340"/>
                    <a:pt x="428625" y="452438"/>
                  </a:cubicBezTo>
                  <a:cubicBezTo>
                    <a:pt x="428625" y="470535"/>
                    <a:pt x="407670" y="485775"/>
                    <a:pt x="381000" y="485775"/>
                  </a:cubicBezTo>
                  <a:close/>
                  <a:moveTo>
                    <a:pt x="329565" y="100965"/>
                  </a:moveTo>
                  <a:cubicBezTo>
                    <a:pt x="344805" y="85725"/>
                    <a:pt x="364808" y="82868"/>
                    <a:pt x="375285" y="93345"/>
                  </a:cubicBezTo>
                  <a:cubicBezTo>
                    <a:pt x="385763" y="103823"/>
                    <a:pt x="381953" y="123825"/>
                    <a:pt x="367665" y="139065"/>
                  </a:cubicBezTo>
                  <a:cubicBezTo>
                    <a:pt x="352425" y="154305"/>
                    <a:pt x="332423" y="157163"/>
                    <a:pt x="321945" y="146685"/>
                  </a:cubicBezTo>
                  <a:cubicBezTo>
                    <a:pt x="310515" y="136208"/>
                    <a:pt x="314325" y="115252"/>
                    <a:pt x="329565" y="100965"/>
                  </a:cubicBezTo>
                  <a:close/>
                  <a:moveTo>
                    <a:pt x="247650" y="466725"/>
                  </a:moveTo>
                  <a:cubicBezTo>
                    <a:pt x="220980" y="466725"/>
                    <a:pt x="200025" y="451485"/>
                    <a:pt x="200025" y="433388"/>
                  </a:cubicBezTo>
                  <a:cubicBezTo>
                    <a:pt x="200025" y="415290"/>
                    <a:pt x="220980" y="400050"/>
                    <a:pt x="247650" y="400050"/>
                  </a:cubicBezTo>
                  <a:cubicBezTo>
                    <a:pt x="274320" y="400050"/>
                    <a:pt x="295275" y="415290"/>
                    <a:pt x="295275" y="433388"/>
                  </a:cubicBezTo>
                  <a:cubicBezTo>
                    <a:pt x="295275" y="451485"/>
                    <a:pt x="274320" y="466725"/>
                    <a:pt x="247650" y="466725"/>
                  </a:cubicBezTo>
                  <a:close/>
                  <a:moveTo>
                    <a:pt x="619125" y="133350"/>
                  </a:moveTo>
                  <a:cubicBezTo>
                    <a:pt x="645795" y="133350"/>
                    <a:pt x="666750" y="148590"/>
                    <a:pt x="666750" y="166688"/>
                  </a:cubicBezTo>
                  <a:cubicBezTo>
                    <a:pt x="666750" y="184785"/>
                    <a:pt x="645795" y="200025"/>
                    <a:pt x="619125" y="200025"/>
                  </a:cubicBezTo>
                  <a:cubicBezTo>
                    <a:pt x="592455" y="200025"/>
                    <a:pt x="571500" y="184785"/>
                    <a:pt x="571500" y="166688"/>
                  </a:cubicBezTo>
                  <a:cubicBezTo>
                    <a:pt x="571500" y="148590"/>
                    <a:pt x="592455" y="133350"/>
                    <a:pt x="619125" y="133350"/>
                  </a:cubicBezTo>
                  <a:close/>
                  <a:moveTo>
                    <a:pt x="381000" y="0"/>
                  </a:moveTo>
                  <a:cubicBezTo>
                    <a:pt x="164783" y="0"/>
                    <a:pt x="199073" y="84773"/>
                    <a:pt x="219075" y="104775"/>
                  </a:cubicBezTo>
                  <a:lnTo>
                    <a:pt x="266700" y="152400"/>
                  </a:lnTo>
                  <a:cubicBezTo>
                    <a:pt x="297180" y="183833"/>
                    <a:pt x="260033" y="219075"/>
                    <a:pt x="224790" y="203835"/>
                  </a:cubicBezTo>
                  <a:lnTo>
                    <a:pt x="105728" y="152400"/>
                  </a:lnTo>
                  <a:cubicBezTo>
                    <a:pt x="21908" y="116205"/>
                    <a:pt x="0" y="218123"/>
                    <a:pt x="0" y="266700"/>
                  </a:cubicBezTo>
                  <a:cubicBezTo>
                    <a:pt x="0" y="414338"/>
                    <a:pt x="170498" y="533400"/>
                    <a:pt x="381000" y="533400"/>
                  </a:cubicBezTo>
                  <a:cubicBezTo>
                    <a:pt x="591503" y="533400"/>
                    <a:pt x="762000" y="414338"/>
                    <a:pt x="762000" y="266700"/>
                  </a:cubicBezTo>
                  <a:cubicBezTo>
                    <a:pt x="762000" y="119063"/>
                    <a:pt x="591503" y="0"/>
                    <a:pt x="3810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4DD8F53E-8076-4325-9257-5BB0AD2DA2BF}"/>
                </a:ext>
              </a:extLst>
            </p:cNvPr>
            <p:cNvGrpSpPr/>
            <p:nvPr/>
          </p:nvGrpSpPr>
          <p:grpSpPr>
            <a:xfrm rot="8317830">
              <a:off x="3240286" y="614478"/>
              <a:ext cx="1012559" cy="1080965"/>
              <a:chOff x="6861443" y="1150956"/>
              <a:chExt cx="806842" cy="732644"/>
            </a:xfrm>
            <a:solidFill>
              <a:srgbClr val="FF0000"/>
            </a:solidFill>
          </p:grpSpPr>
          <p:sp>
            <p:nvSpPr>
              <p:cNvPr id="11" name="Gráfico 8" descr="Pincel">
                <a:extLst>
                  <a:ext uri="{FF2B5EF4-FFF2-40B4-BE49-F238E27FC236}">
                    <a16:creationId xmlns:a16="http://schemas.microsoft.com/office/drawing/2014/main" id="{B45EA685-36A4-4D3B-B526-E5E57ED39C29}"/>
                  </a:ext>
                </a:extLst>
              </p:cNvPr>
              <p:cNvSpPr/>
              <p:nvPr/>
            </p:nvSpPr>
            <p:spPr>
              <a:xfrm>
                <a:off x="7130524" y="1150956"/>
                <a:ext cx="537761" cy="536253"/>
              </a:xfrm>
              <a:custGeom>
                <a:avLst/>
                <a:gdLst>
                  <a:gd name="connsiteX0" fmla="*/ 524177 w 537761"/>
                  <a:gd name="connsiteY0" fmla="*/ 13573 h 536253"/>
                  <a:gd name="connsiteX1" fmla="*/ 472742 w 537761"/>
                  <a:gd name="connsiteY1" fmla="*/ 7858 h 536253"/>
                  <a:gd name="connsiteX2" fmla="*/ 87932 w 537761"/>
                  <a:gd name="connsiteY2" fmla="*/ 364093 h 536253"/>
                  <a:gd name="connsiteX3" fmla="*/ 2207 w 537761"/>
                  <a:gd name="connsiteY3" fmla="*/ 469821 h 536253"/>
                  <a:gd name="connsiteX4" fmla="*/ 15542 w 537761"/>
                  <a:gd name="connsiteY4" fmla="*/ 511731 h 536253"/>
                  <a:gd name="connsiteX5" fmla="*/ 24114 w 537761"/>
                  <a:gd name="connsiteY5" fmla="*/ 520303 h 536253"/>
                  <a:gd name="connsiteX6" fmla="*/ 66024 w 537761"/>
                  <a:gd name="connsiteY6" fmla="*/ 533638 h 536253"/>
                  <a:gd name="connsiteX7" fmla="*/ 171752 w 537761"/>
                  <a:gd name="connsiteY7" fmla="*/ 447913 h 536253"/>
                  <a:gd name="connsiteX8" fmla="*/ 529892 w 537761"/>
                  <a:gd name="connsiteY8" fmla="*/ 63103 h 536253"/>
                  <a:gd name="connsiteX9" fmla="*/ 524177 w 537761"/>
                  <a:gd name="connsiteY9" fmla="*/ 13573 h 536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7761" h="536253">
                    <a:moveTo>
                      <a:pt x="524177" y="13573"/>
                    </a:moveTo>
                    <a:cubicBezTo>
                      <a:pt x="504174" y="-6429"/>
                      <a:pt x="481314" y="-714"/>
                      <a:pt x="472742" y="7858"/>
                    </a:cubicBezTo>
                    <a:lnTo>
                      <a:pt x="87932" y="364093"/>
                    </a:lnTo>
                    <a:lnTo>
                      <a:pt x="2207" y="469821"/>
                    </a:lnTo>
                    <a:cubicBezTo>
                      <a:pt x="-3508" y="480298"/>
                      <a:pt x="2207" y="498396"/>
                      <a:pt x="15542" y="511731"/>
                    </a:cubicBezTo>
                    <a:lnTo>
                      <a:pt x="24114" y="520303"/>
                    </a:lnTo>
                    <a:cubicBezTo>
                      <a:pt x="37449" y="533638"/>
                      <a:pt x="55547" y="540306"/>
                      <a:pt x="66024" y="533638"/>
                    </a:cubicBezTo>
                    <a:lnTo>
                      <a:pt x="171752" y="447913"/>
                    </a:lnTo>
                    <a:lnTo>
                      <a:pt x="529892" y="63103"/>
                    </a:lnTo>
                    <a:cubicBezTo>
                      <a:pt x="539417" y="52626"/>
                      <a:pt x="543227" y="33576"/>
                      <a:pt x="524177" y="1357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" name="Gráfico 8" descr="Pincel">
                <a:extLst>
                  <a:ext uri="{FF2B5EF4-FFF2-40B4-BE49-F238E27FC236}">
                    <a16:creationId xmlns:a16="http://schemas.microsoft.com/office/drawing/2014/main" id="{B45EA685-36A4-4D3B-B526-E5E57ED39C29}"/>
                  </a:ext>
                </a:extLst>
              </p:cNvPr>
              <p:cNvSpPr/>
              <p:nvPr/>
            </p:nvSpPr>
            <p:spPr>
              <a:xfrm>
                <a:off x="6861443" y="1638295"/>
                <a:ext cx="269081" cy="245305"/>
              </a:xfrm>
              <a:custGeom>
                <a:avLst/>
                <a:gdLst>
                  <a:gd name="connsiteX0" fmla="*/ 93345 w 269081"/>
                  <a:gd name="connsiteY0" fmla="*/ 30004 h 245305"/>
                  <a:gd name="connsiteX1" fmla="*/ 67628 w 269081"/>
                  <a:gd name="connsiteY1" fmla="*/ 131921 h 245305"/>
                  <a:gd name="connsiteX2" fmla="*/ 0 w 269081"/>
                  <a:gd name="connsiteY2" fmla="*/ 217646 h 245305"/>
                  <a:gd name="connsiteX3" fmla="*/ 239078 w 269081"/>
                  <a:gd name="connsiteY3" fmla="*/ 175736 h 245305"/>
                  <a:gd name="connsiteX4" fmla="*/ 239078 w 269081"/>
                  <a:gd name="connsiteY4" fmla="*/ 30004 h 245305"/>
                  <a:gd name="connsiteX5" fmla="*/ 93345 w 269081"/>
                  <a:gd name="connsiteY5" fmla="*/ 30004 h 245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081" h="245305">
                    <a:moveTo>
                      <a:pt x="93345" y="30004"/>
                    </a:moveTo>
                    <a:cubicBezTo>
                      <a:pt x="63818" y="60484"/>
                      <a:pt x="72390" y="96679"/>
                      <a:pt x="67628" y="131921"/>
                    </a:cubicBezTo>
                    <a:cubicBezTo>
                      <a:pt x="61913" y="192881"/>
                      <a:pt x="13335" y="212884"/>
                      <a:pt x="0" y="217646"/>
                    </a:cubicBezTo>
                    <a:cubicBezTo>
                      <a:pt x="78105" y="275749"/>
                      <a:pt x="181928" y="232886"/>
                      <a:pt x="239078" y="175736"/>
                    </a:cubicBezTo>
                    <a:cubicBezTo>
                      <a:pt x="279083" y="135731"/>
                      <a:pt x="279083" y="70009"/>
                      <a:pt x="239078" y="30004"/>
                    </a:cubicBezTo>
                    <a:cubicBezTo>
                      <a:pt x="199073" y="-10001"/>
                      <a:pt x="133350" y="-10001"/>
                      <a:pt x="93345" y="30004"/>
                    </a:cubicBezTo>
                    <a:close/>
                  </a:path>
                </a:pathLst>
              </a:custGeom>
              <a:solidFill>
                <a:srgbClr val="00B050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042FE696-54F5-4173-B3D4-CAF4B93E4B75}"/>
              </a:ext>
            </a:extLst>
          </p:cNvPr>
          <p:cNvSpPr/>
          <p:nvPr/>
        </p:nvSpPr>
        <p:spPr>
          <a:xfrm>
            <a:off x="2197713" y="-479053"/>
            <a:ext cx="1800001" cy="6572250"/>
          </a:xfrm>
          <a:prstGeom prst="roundRect">
            <a:avLst/>
          </a:prstGeom>
          <a:solidFill>
            <a:srgbClr val="F9B1E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Gráfico 15" descr="Calculadora">
            <a:hlinkClick r:id="rId3" action="ppaction://hlinksldjump"/>
            <a:extLst>
              <a:ext uri="{FF2B5EF4-FFF2-40B4-BE49-F238E27FC236}">
                <a16:creationId xmlns:a16="http://schemas.microsoft.com/office/drawing/2014/main" id="{6E875FF3-5207-45D1-B2A4-C3B9A09052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7714" y="3884834"/>
            <a:ext cx="1800000" cy="1800000"/>
          </a:xfrm>
          <a:prstGeom prst="rect">
            <a:avLst/>
          </a:prstGeom>
        </p:spPr>
      </p:pic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CF03761A-B2F2-47D5-9259-5428088FFB0D}"/>
              </a:ext>
            </a:extLst>
          </p:cNvPr>
          <p:cNvSpPr/>
          <p:nvPr/>
        </p:nvSpPr>
        <p:spPr>
          <a:xfrm>
            <a:off x="4196570" y="-462806"/>
            <a:ext cx="1800001" cy="6572250"/>
          </a:xfrm>
          <a:prstGeom prst="roundRect">
            <a:avLst/>
          </a:prstGeom>
          <a:solidFill>
            <a:srgbClr val="F698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Gato">
            <a:hlinkClick r:id="rId6" action="ppaction://hlinksldjump"/>
            <a:extLst>
              <a:ext uri="{FF2B5EF4-FFF2-40B4-BE49-F238E27FC236}">
                <a16:creationId xmlns:a16="http://schemas.microsoft.com/office/drawing/2014/main" id="{18004A91-9457-4AC7-A67F-E205D2C15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6571" y="3884834"/>
            <a:ext cx="1800000" cy="1800000"/>
          </a:xfrm>
          <a:prstGeom prst="rect">
            <a:avLst/>
          </a:prstGeom>
        </p:spPr>
      </p:pic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A9079AB1-B8D7-41AD-929E-73D62F91269D}"/>
              </a:ext>
            </a:extLst>
          </p:cNvPr>
          <p:cNvSpPr/>
          <p:nvPr/>
        </p:nvSpPr>
        <p:spPr>
          <a:xfrm>
            <a:off x="6195427" y="-503709"/>
            <a:ext cx="1800001" cy="6572250"/>
          </a:xfrm>
          <a:prstGeom prst="roundRect">
            <a:avLst/>
          </a:prstGeom>
          <a:solidFill>
            <a:srgbClr val="F260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Gráfico 17" descr="Vestido">
            <a:hlinkClick r:id="rId9" action="ppaction://hlinksldjump"/>
            <a:extLst>
              <a:ext uri="{FF2B5EF4-FFF2-40B4-BE49-F238E27FC236}">
                <a16:creationId xmlns:a16="http://schemas.microsoft.com/office/drawing/2014/main" id="{2064418C-1FD9-4D4E-93B0-17997975D2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5428" y="3884834"/>
            <a:ext cx="1800000" cy="1800000"/>
          </a:xfrm>
          <a:prstGeom prst="rect">
            <a:avLst/>
          </a:prstGeom>
        </p:spPr>
      </p:pic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CA42E03A-F1F1-4A86-93FE-586BFAA49CB0}"/>
              </a:ext>
            </a:extLst>
          </p:cNvPr>
          <p:cNvSpPr/>
          <p:nvPr/>
        </p:nvSpPr>
        <p:spPr>
          <a:xfrm>
            <a:off x="8194284" y="-503709"/>
            <a:ext cx="1800001" cy="6572250"/>
          </a:xfrm>
          <a:prstGeom prst="roundRect">
            <a:avLst/>
          </a:prstGeom>
          <a:solidFill>
            <a:srgbClr val="EC1CB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0" name="Gráfico 19" descr="Coche">
            <a:hlinkClick r:id="rId12" action="ppaction://hlinksldjump"/>
            <a:extLst>
              <a:ext uri="{FF2B5EF4-FFF2-40B4-BE49-F238E27FC236}">
                <a16:creationId xmlns:a16="http://schemas.microsoft.com/office/drawing/2014/main" id="{5D1F8BE4-47AE-47A0-9B9D-F2B97F8131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194284" y="3884834"/>
            <a:ext cx="1800000" cy="1800000"/>
          </a:xfrm>
          <a:prstGeom prst="rect">
            <a:avLst/>
          </a:prstGeom>
        </p:spPr>
      </p:pic>
      <p:pic>
        <p:nvPicPr>
          <p:cNvPr id="22" name="Gráfico 21" descr="Ciudad">
            <a:hlinkClick r:id="rId15" action="ppaction://hlinksldjump"/>
            <a:extLst>
              <a:ext uri="{FF2B5EF4-FFF2-40B4-BE49-F238E27FC236}">
                <a16:creationId xmlns:a16="http://schemas.microsoft.com/office/drawing/2014/main" id="{EDD9A2E6-26A9-4C33-9B32-63EFA2853F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93142" y="388483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9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B9B2FF3-4ACA-4B5D-95BC-BA38F1B9B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43" y="173647"/>
            <a:ext cx="1487649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lecha: hacia la izquierda 8">
            <a:hlinkClick r:id="rId3" action="ppaction://hlinksldjump"/>
            <a:extLst>
              <a:ext uri="{FF2B5EF4-FFF2-40B4-BE49-F238E27FC236}">
                <a16:creationId xmlns:a16="http://schemas.microsoft.com/office/drawing/2014/main" id="{00215EA7-7349-4202-AEBA-344B9E9DA467}"/>
              </a:ext>
            </a:extLst>
          </p:cNvPr>
          <p:cNvSpPr/>
          <p:nvPr/>
        </p:nvSpPr>
        <p:spPr>
          <a:xfrm>
            <a:off x="10762733" y="810457"/>
            <a:ext cx="827903" cy="803190"/>
          </a:xfrm>
          <a:prstGeom prst="leftArrow">
            <a:avLst/>
          </a:prstGeom>
          <a:solidFill>
            <a:srgbClr val="C610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FE6736F-CDBC-4FCD-8AC2-AE10689608CA}"/>
              </a:ext>
            </a:extLst>
          </p:cNvPr>
          <p:cNvSpPr txBox="1"/>
          <p:nvPr/>
        </p:nvSpPr>
        <p:spPr>
          <a:xfrm>
            <a:off x="2587844" y="1419796"/>
            <a:ext cx="7218137" cy="200920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000" dirty="0">
                <a:latin typeface="Montserrat" panose="00000500000000000000" pitchFamily="2" charset="0"/>
              </a:rPr>
              <a:t>¿ </a:t>
            </a:r>
            <a:r>
              <a:rPr lang="es-E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Cuál de estos perros es </a:t>
            </a:r>
          </a:p>
          <a:p>
            <a:pPr algn="ctr">
              <a:lnSpc>
                <a:spcPct val="150000"/>
              </a:lnSpc>
            </a:pPr>
            <a:r>
              <a:rPr lang="es-E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de color </a:t>
            </a:r>
            <a:r>
              <a:rPr lang="es-E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rojo </a:t>
            </a:r>
            <a:r>
              <a:rPr lang="es-E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6" name="azul" descr="Perro">
            <a:extLst>
              <a:ext uri="{FF2B5EF4-FFF2-40B4-BE49-F238E27FC236}">
                <a16:creationId xmlns:a16="http://schemas.microsoft.com/office/drawing/2014/main" id="{F522AE48-7E4B-4615-A412-0BD92ED22399}"/>
              </a:ext>
            </a:extLst>
          </p:cNvPr>
          <p:cNvSpPr/>
          <p:nvPr/>
        </p:nvSpPr>
        <p:spPr>
          <a:xfrm>
            <a:off x="244723" y="4164353"/>
            <a:ext cx="2520000" cy="252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9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verde" descr="Perro">
            <a:extLst>
              <a:ext uri="{FF2B5EF4-FFF2-40B4-BE49-F238E27FC236}">
                <a16:creationId xmlns:a16="http://schemas.microsoft.com/office/drawing/2014/main" id="{177CD9E8-4352-4E2F-96B6-04FE9A31E7A5}"/>
              </a:ext>
            </a:extLst>
          </p:cNvPr>
          <p:cNvSpPr/>
          <p:nvPr/>
        </p:nvSpPr>
        <p:spPr>
          <a:xfrm>
            <a:off x="3124723" y="4164353"/>
            <a:ext cx="2520000" cy="252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6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ojo" descr="Perro">
            <a:extLst>
              <a:ext uri="{FF2B5EF4-FFF2-40B4-BE49-F238E27FC236}">
                <a16:creationId xmlns:a16="http://schemas.microsoft.com/office/drawing/2014/main" id="{177F9C96-0611-4D38-B61E-5A5C65C8AF61}"/>
              </a:ext>
            </a:extLst>
          </p:cNvPr>
          <p:cNvSpPr/>
          <p:nvPr/>
        </p:nvSpPr>
        <p:spPr>
          <a:xfrm>
            <a:off x="6097679" y="4164353"/>
            <a:ext cx="2520000" cy="252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0000">
                <a:alpha val="7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amarillo" descr="Perro">
            <a:extLst>
              <a:ext uri="{FF2B5EF4-FFF2-40B4-BE49-F238E27FC236}">
                <a16:creationId xmlns:a16="http://schemas.microsoft.com/office/drawing/2014/main" id="{080E5420-7D71-4BD5-8ACA-1B0A5CE9C520}"/>
              </a:ext>
            </a:extLst>
          </p:cNvPr>
          <p:cNvSpPr/>
          <p:nvPr/>
        </p:nvSpPr>
        <p:spPr>
          <a:xfrm>
            <a:off x="9070636" y="4164353"/>
            <a:ext cx="2520000" cy="252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524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D840064-2C46-4F07-898C-862AB9322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46"/>
            <a:ext cx="1798476" cy="1804572"/>
          </a:xfrm>
          <a:prstGeom prst="rect">
            <a:avLst/>
          </a:prstGeom>
        </p:spPr>
      </p:pic>
      <p:pic>
        <p:nvPicPr>
          <p:cNvPr id="3" name="Imagen 2">
            <a:hlinkClick r:id="rId4" action="ppaction://hlinksldjump"/>
            <a:extLst>
              <a:ext uri="{FF2B5EF4-FFF2-40B4-BE49-F238E27FC236}">
                <a16:creationId xmlns:a16="http://schemas.microsoft.com/office/drawing/2014/main" id="{F0AB6F65-D696-423E-9AAF-0BD366C8BA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3458" y="598771"/>
            <a:ext cx="841321" cy="84132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7261593-09EE-44A9-8D72-AB79ED17B7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400" t="10433" r="9871" b="10692"/>
          <a:stretch/>
        </p:blipFill>
        <p:spPr>
          <a:xfrm>
            <a:off x="1919606" y="3429000"/>
            <a:ext cx="720000" cy="720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64C348C-84BB-4AD6-BB30-62AE2C5B60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400" t="10433" r="9871" b="10692"/>
          <a:stretch/>
        </p:blipFill>
        <p:spPr>
          <a:xfrm>
            <a:off x="408618" y="3429000"/>
            <a:ext cx="720000" cy="72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CAF699C-DA6A-4A50-9E79-1917ED383D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112" y="3429000"/>
            <a:ext cx="720000" cy="72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C261EC7-1372-43E1-B602-31D91FFB65F3}"/>
              </a:ext>
            </a:extLst>
          </p:cNvPr>
          <p:cNvSpPr txBox="1"/>
          <p:nvPr/>
        </p:nvSpPr>
        <p:spPr>
          <a:xfrm>
            <a:off x="3001700" y="1657356"/>
            <a:ext cx="7178397" cy="249164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600" b="1" dirty="0">
                <a:solidFill>
                  <a:schemeClr val="tx1"/>
                </a:solidFill>
                <a:latin typeface="Montserrat" panose="00000500000000000000" pitchFamily="2" charset="0"/>
              </a:rPr>
              <a:t>Ana tiene 3 euros</a:t>
            </a:r>
            <a:r>
              <a:rPr lang="es-ES" sz="3600" dirty="0">
                <a:solidFill>
                  <a:schemeClr val="tx1"/>
                </a:solidFill>
                <a:latin typeface="Montserrat" panose="00000500000000000000" pitchFamily="2" charset="0"/>
              </a:rPr>
              <a:t> pero yendo al colegio </a:t>
            </a:r>
            <a:r>
              <a:rPr lang="es-ES" sz="3600" b="1" dirty="0">
                <a:solidFill>
                  <a:schemeClr val="tx1"/>
                </a:solidFill>
                <a:latin typeface="Montserrat" panose="00000500000000000000" pitchFamily="2" charset="0"/>
              </a:rPr>
              <a:t>ha perdido 1 euro</a:t>
            </a:r>
            <a:r>
              <a:rPr lang="es-ES" sz="3600" dirty="0">
                <a:solidFill>
                  <a:schemeClr val="tx1"/>
                </a:solidFill>
                <a:latin typeface="Montserrat" panose="00000500000000000000" pitchFamily="2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s-ES" sz="3600" dirty="0">
                <a:solidFill>
                  <a:schemeClr val="tx1"/>
                </a:solidFill>
                <a:latin typeface="Montserrat" panose="00000500000000000000" pitchFamily="2" charset="0"/>
              </a:rPr>
              <a:t>¿ Cuántos </a:t>
            </a:r>
            <a:r>
              <a:rPr lang="es-ES" sz="3600" b="1" dirty="0">
                <a:solidFill>
                  <a:schemeClr val="tx1"/>
                </a:solidFill>
                <a:latin typeface="Montserrat" panose="00000500000000000000" pitchFamily="2" charset="0"/>
              </a:rPr>
              <a:t>euros</a:t>
            </a:r>
            <a:r>
              <a:rPr lang="es-ES" sz="3600" dirty="0">
                <a:solidFill>
                  <a:schemeClr val="tx1"/>
                </a:solidFill>
                <a:latin typeface="Montserrat" panose="00000500000000000000" pitchFamily="2" charset="0"/>
              </a:rPr>
              <a:t> tiene </a:t>
            </a:r>
            <a:r>
              <a:rPr lang="es-ES" sz="3600" b="1" dirty="0">
                <a:solidFill>
                  <a:schemeClr val="tx1"/>
                </a:solidFill>
                <a:latin typeface="Montserrat" panose="00000500000000000000" pitchFamily="2" charset="0"/>
              </a:rPr>
              <a:t>ahora </a:t>
            </a:r>
            <a:r>
              <a:rPr lang="es-ES" sz="3600" dirty="0">
                <a:solidFill>
                  <a:schemeClr val="tx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2" name="numero 1">
            <a:extLst>
              <a:ext uri="{FF2B5EF4-FFF2-40B4-BE49-F238E27FC236}">
                <a16:creationId xmlns:a16="http://schemas.microsoft.com/office/drawing/2014/main" id="{1B7DB340-EE63-48E1-AE96-8328BDF6B335}"/>
              </a:ext>
            </a:extLst>
          </p:cNvPr>
          <p:cNvSpPr txBox="1"/>
          <p:nvPr/>
        </p:nvSpPr>
        <p:spPr>
          <a:xfrm>
            <a:off x="3111553" y="4394353"/>
            <a:ext cx="8242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latin typeface="Big John" panose="02000000000000000000" pitchFamily="50" charset="0"/>
              </a:rPr>
              <a:t>1</a:t>
            </a:r>
          </a:p>
        </p:txBody>
      </p:sp>
      <p:sp>
        <p:nvSpPr>
          <p:cNvPr id="13" name="número 2">
            <a:extLst>
              <a:ext uri="{FF2B5EF4-FFF2-40B4-BE49-F238E27FC236}">
                <a16:creationId xmlns:a16="http://schemas.microsoft.com/office/drawing/2014/main" id="{796D7793-6DFA-4B98-84FA-6E7ED456B1C4}"/>
              </a:ext>
            </a:extLst>
          </p:cNvPr>
          <p:cNvSpPr txBox="1"/>
          <p:nvPr/>
        </p:nvSpPr>
        <p:spPr>
          <a:xfrm>
            <a:off x="5563342" y="4394353"/>
            <a:ext cx="1236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latin typeface="Big John" panose="02000000000000000000" pitchFamily="50" charset="0"/>
              </a:rPr>
              <a:t>2</a:t>
            </a:r>
          </a:p>
        </p:txBody>
      </p:sp>
      <p:sp>
        <p:nvSpPr>
          <p:cNvPr id="14" name="numero 3">
            <a:extLst>
              <a:ext uri="{FF2B5EF4-FFF2-40B4-BE49-F238E27FC236}">
                <a16:creationId xmlns:a16="http://schemas.microsoft.com/office/drawing/2014/main" id="{C3E7C93D-79E1-494F-8BD0-EDF5E4E821AC}"/>
              </a:ext>
            </a:extLst>
          </p:cNvPr>
          <p:cNvSpPr txBox="1"/>
          <p:nvPr/>
        </p:nvSpPr>
        <p:spPr>
          <a:xfrm>
            <a:off x="8166163" y="4394353"/>
            <a:ext cx="9845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latin typeface="Big John" panose="02000000000000000000" pitchFamily="50" charset="0"/>
              </a:rPr>
              <a:t>3</a:t>
            </a:r>
          </a:p>
        </p:txBody>
      </p:sp>
      <p:pic>
        <p:nvPicPr>
          <p:cNvPr id="16" name="Gráfico 15" descr="Mano abierta">
            <a:extLst>
              <a:ext uri="{FF2B5EF4-FFF2-40B4-BE49-F238E27FC236}">
                <a16:creationId xmlns:a16="http://schemas.microsoft.com/office/drawing/2014/main" id="{0B88DC14-B7D4-486C-9F71-992601E1BC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8023" y="3567580"/>
            <a:ext cx="2500467" cy="19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8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1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xit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" presetClass="exit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1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6" presetClass="emph" presetSubtype="0" fill="hold" grpId="0" nodeType="click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55000">
                                          <p:cBhvr>
                                            <p:cTn id="16" dur="20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applaus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3"/>
                      </p:tgtEl>
                    </p:cond>
                  </p:nextCondLst>
                </p:seq>
              </p:childTnLst>
            </p:cTn>
          </p:par>
        </p:tnLst>
        <p:bldLst>
          <p:bldP spid="12" grpId="0"/>
          <p:bldP spid="13" grpId="0"/>
          <p:bldP spid="1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1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xit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" presetClass="exit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1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6" presetClass="emp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6" dur="20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applaus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3"/>
                      </p:tgtEl>
                    </p:cond>
                  </p:nextCondLst>
                </p:seq>
              </p:childTnLst>
            </p:cTn>
          </p:par>
        </p:tnLst>
        <p:bldLst>
          <p:bldP spid="12" grpId="0"/>
          <p:bldP spid="13" grpId="0"/>
          <p:bldP spid="1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 descr="Gato">
            <a:extLst>
              <a:ext uri="{FF2B5EF4-FFF2-40B4-BE49-F238E27FC236}">
                <a16:creationId xmlns:a16="http://schemas.microsoft.com/office/drawing/2014/main" id="{7F868524-9C21-4276-A80D-39FD52B44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625" y="91310"/>
            <a:ext cx="1800000" cy="1800000"/>
          </a:xfrm>
          <a:prstGeom prst="rect">
            <a:avLst/>
          </a:prstGeom>
        </p:spPr>
      </p:pic>
      <p:pic>
        <p:nvPicPr>
          <p:cNvPr id="3" name="Imagen 2">
            <a:hlinkClick r:id="rId5" action="ppaction://hlinksldjump"/>
            <a:extLst>
              <a:ext uri="{FF2B5EF4-FFF2-40B4-BE49-F238E27FC236}">
                <a16:creationId xmlns:a16="http://schemas.microsoft.com/office/drawing/2014/main" id="{E09D7A89-CB19-49C8-8728-D48AC8AE0A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13458" y="598771"/>
            <a:ext cx="841321" cy="84132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3AE66B3-5BC7-4F3D-83D9-6C4A3D0345B0}"/>
              </a:ext>
            </a:extLst>
          </p:cNvPr>
          <p:cNvSpPr txBox="1"/>
          <p:nvPr/>
        </p:nvSpPr>
        <p:spPr>
          <a:xfrm>
            <a:off x="2909043" y="502230"/>
            <a:ext cx="6810376" cy="32511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Mamífero es el animal,</a:t>
            </a:r>
          </a:p>
          <a:p>
            <a:pPr algn="ctr">
              <a:lnSpc>
                <a:spcPct val="150000"/>
              </a:lnSpc>
            </a:pP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con sus cuatro patas y cola ;</a:t>
            </a:r>
          </a:p>
          <a:p>
            <a:pPr algn="ctr">
              <a:lnSpc>
                <a:spcPct val="150000"/>
              </a:lnSpc>
            </a:pP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como un burro caminará</a:t>
            </a:r>
          </a:p>
          <a:p>
            <a:pPr algn="ctr">
              <a:lnSpc>
                <a:spcPct val="150000"/>
              </a:lnSpc>
            </a:pPr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y a un paso de la calle,</a:t>
            </a:r>
          </a:p>
          <a:p>
            <a:pPr algn="ctr">
              <a:lnSpc>
                <a:spcPct val="150000"/>
              </a:lnSpc>
            </a:pPr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su nombre dará</a:t>
            </a: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.  </a:t>
            </a:r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¿ Qué animal es ?</a:t>
            </a:r>
          </a:p>
        </p:txBody>
      </p:sp>
      <p:pic>
        <p:nvPicPr>
          <p:cNvPr id="5" name="zebraI">
            <a:extLst>
              <a:ext uri="{FF2B5EF4-FFF2-40B4-BE49-F238E27FC236}">
                <a16:creationId xmlns:a16="http://schemas.microsoft.com/office/drawing/2014/main" id="{CBC73FD9-A6D2-44E5-BFF5-AF5A64331D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0625" y="4017005"/>
            <a:ext cx="142875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aballo">
            <a:extLst>
              <a:ext uri="{FF2B5EF4-FFF2-40B4-BE49-F238E27FC236}">
                <a16:creationId xmlns:a16="http://schemas.microsoft.com/office/drawing/2014/main" id="{E2CB790C-7E3C-48AA-B4E4-A938FFE2EA32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5385813" y="4017005"/>
            <a:ext cx="142875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aso de zebra">
            <a:extLst>
              <a:ext uri="{FF2B5EF4-FFF2-40B4-BE49-F238E27FC236}">
                <a16:creationId xmlns:a16="http://schemas.microsoft.com/office/drawing/2014/main" id="{5A1780A4-86EF-4CA0-89AB-DB795A8110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91001" y="4017005"/>
            <a:ext cx="1428750" cy="1428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90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6.25E-7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2.5E-6 0.25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hlinkClick r:id="rId3" action="ppaction://hlinksldjump"/>
            <a:extLst>
              <a:ext uri="{FF2B5EF4-FFF2-40B4-BE49-F238E27FC236}">
                <a16:creationId xmlns:a16="http://schemas.microsoft.com/office/drawing/2014/main" id="{92FAFBD9-DAC1-4536-8D0D-7E87C2E82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3458" y="598771"/>
            <a:ext cx="841321" cy="841321"/>
          </a:xfrm>
          <a:prstGeom prst="rect">
            <a:avLst/>
          </a:prstGeom>
        </p:spPr>
      </p:pic>
      <p:pic>
        <p:nvPicPr>
          <p:cNvPr id="3" name="Gráfico 2" descr="Vestido">
            <a:extLst>
              <a:ext uri="{FF2B5EF4-FFF2-40B4-BE49-F238E27FC236}">
                <a16:creationId xmlns:a16="http://schemas.microsoft.com/office/drawing/2014/main" id="{0DD0F775-9EDD-4C3E-82F4-D77ED84C84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974" y="214878"/>
            <a:ext cx="1800000" cy="1800000"/>
          </a:xfrm>
          <a:prstGeom prst="rect">
            <a:avLst/>
          </a:prstGeom>
        </p:spPr>
      </p:pic>
      <p:pic>
        <p:nvPicPr>
          <p:cNvPr id="5" name="camisa">
            <a:extLst>
              <a:ext uri="{FF2B5EF4-FFF2-40B4-BE49-F238E27FC236}">
                <a16:creationId xmlns:a16="http://schemas.microsoft.com/office/drawing/2014/main" id="{DA58E752-F34E-4FA4-B94F-98AF83DC00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974" y="4124037"/>
            <a:ext cx="1440000" cy="1440000"/>
          </a:xfrm>
          <a:prstGeom prst="rect">
            <a:avLst/>
          </a:prstGeom>
        </p:spPr>
      </p:pic>
      <p:pic>
        <p:nvPicPr>
          <p:cNvPr id="7" name="casco">
            <a:extLst>
              <a:ext uri="{FF2B5EF4-FFF2-40B4-BE49-F238E27FC236}">
                <a16:creationId xmlns:a16="http://schemas.microsoft.com/office/drawing/2014/main" id="{6F70BFC2-E962-40C2-9D6B-C036DE71EC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974" y="4124037"/>
            <a:ext cx="1440000" cy="1440000"/>
          </a:xfrm>
          <a:prstGeom prst="rect">
            <a:avLst/>
          </a:prstGeom>
        </p:spPr>
      </p:pic>
      <p:pic>
        <p:nvPicPr>
          <p:cNvPr id="9" name="gorra">
            <a:extLst>
              <a:ext uri="{FF2B5EF4-FFF2-40B4-BE49-F238E27FC236}">
                <a16:creationId xmlns:a16="http://schemas.microsoft.com/office/drawing/2014/main" id="{6C7A1E84-A572-4887-B8E2-8F2FAD8F1A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974" y="4124037"/>
            <a:ext cx="1440000" cy="1440000"/>
          </a:xfrm>
          <a:prstGeom prst="rect">
            <a:avLst/>
          </a:prstGeom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9D7ABCE1-FB54-4462-98CD-C90B2146D91F}"/>
              </a:ext>
            </a:extLst>
          </p:cNvPr>
          <p:cNvGrpSpPr/>
          <p:nvPr/>
        </p:nvGrpSpPr>
        <p:grpSpPr>
          <a:xfrm>
            <a:off x="631754" y="2587679"/>
            <a:ext cx="10898439" cy="841321"/>
            <a:chOff x="419418" y="2304110"/>
            <a:chExt cx="10898439" cy="841321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56D61AE5-D4A5-47DE-B19D-02DD2AA05F1E}"/>
                </a:ext>
              </a:extLst>
            </p:cNvPr>
            <p:cNvSpPr/>
            <p:nvPr/>
          </p:nvSpPr>
          <p:spPr>
            <a:xfrm>
              <a:off x="419418" y="2304110"/>
              <a:ext cx="10898439" cy="84132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49DF17B6-B3C1-418A-AA97-97191B9FCD91}"/>
                </a:ext>
              </a:extLst>
            </p:cNvPr>
            <p:cNvSpPr txBox="1"/>
            <p:nvPr/>
          </p:nvSpPr>
          <p:spPr>
            <a:xfrm>
              <a:off x="574210" y="2408709"/>
              <a:ext cx="107436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>
                  <a:latin typeface="Montserrat" panose="00000500000000000000" pitchFamily="2" charset="0"/>
                </a:rPr>
                <a:t>¿</a:t>
              </a:r>
              <a:r>
                <a:rPr lang="es-ES" sz="2800" dirty="0">
                  <a:latin typeface="Montserrat" panose="00000500000000000000" pitchFamily="2" charset="0"/>
                </a:rPr>
                <a:t> </a:t>
              </a:r>
              <a:r>
                <a:rPr lang="es-ES" sz="3200" dirty="0">
                  <a:latin typeface="Montserrat" panose="00000500000000000000" pitchFamily="2" charset="0"/>
                </a:rPr>
                <a:t>Cuál de estos objetos </a:t>
              </a:r>
              <a:r>
                <a:rPr lang="es-ES" sz="3200" b="1" dirty="0">
                  <a:latin typeface="Montserrat" panose="00000500000000000000" pitchFamily="2" charset="0"/>
                </a:rPr>
                <a:t>no</a:t>
              </a:r>
              <a:r>
                <a:rPr lang="es-ES" sz="3200" dirty="0">
                  <a:latin typeface="Montserrat" panose="00000500000000000000" pitchFamily="2" charset="0"/>
                </a:rPr>
                <a:t> </a:t>
              </a:r>
              <a:r>
                <a:rPr lang="es-ES" sz="3200" b="1" dirty="0">
                  <a:latin typeface="Montserrat" panose="00000500000000000000" pitchFamily="2" charset="0"/>
                </a:rPr>
                <a:t>es una prenda de vestir </a:t>
              </a:r>
              <a:r>
                <a:rPr lang="es-ES" sz="32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4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hlinkClick r:id="rId3" action="ppaction://hlinksldjump"/>
            <a:extLst>
              <a:ext uri="{FF2B5EF4-FFF2-40B4-BE49-F238E27FC236}">
                <a16:creationId xmlns:a16="http://schemas.microsoft.com/office/drawing/2014/main" id="{95BB194F-9751-4BE7-BA95-1B2C749D63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3458" y="598771"/>
            <a:ext cx="841321" cy="841321"/>
          </a:xfrm>
          <a:prstGeom prst="rect">
            <a:avLst/>
          </a:prstGeom>
        </p:spPr>
      </p:pic>
      <p:pic>
        <p:nvPicPr>
          <p:cNvPr id="3" name="Gráfico 2" descr="Coche">
            <a:extLst>
              <a:ext uri="{FF2B5EF4-FFF2-40B4-BE49-F238E27FC236}">
                <a16:creationId xmlns:a16="http://schemas.microsoft.com/office/drawing/2014/main" id="{7BC617BD-5825-492D-BB9E-B4F4F15C8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821" y="119431"/>
            <a:ext cx="1800000" cy="1800000"/>
          </a:xfrm>
          <a:prstGeom prst="rect">
            <a:avLst/>
          </a:prstGeom>
        </p:spPr>
      </p:pic>
      <p:pic>
        <p:nvPicPr>
          <p:cNvPr id="5" name="avion">
            <a:extLst>
              <a:ext uri="{FF2B5EF4-FFF2-40B4-BE49-F238E27FC236}">
                <a16:creationId xmlns:a16="http://schemas.microsoft.com/office/drawing/2014/main" id="{FAB24736-3E1B-4FA6-922A-04BAD25B04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58" y="4549356"/>
            <a:ext cx="1428750" cy="1428750"/>
          </a:xfrm>
          <a:prstGeom prst="rect">
            <a:avLst/>
          </a:prstGeom>
        </p:spPr>
      </p:pic>
      <p:pic>
        <p:nvPicPr>
          <p:cNvPr id="7" name="barco">
            <a:extLst>
              <a:ext uri="{FF2B5EF4-FFF2-40B4-BE49-F238E27FC236}">
                <a16:creationId xmlns:a16="http://schemas.microsoft.com/office/drawing/2014/main" id="{0A769951-5BB1-42AD-B20D-57D38479E3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408" y="4549356"/>
            <a:ext cx="1428750" cy="1428750"/>
          </a:xfrm>
          <a:prstGeom prst="rect">
            <a:avLst/>
          </a:prstGeom>
        </p:spPr>
      </p:pic>
      <p:pic>
        <p:nvPicPr>
          <p:cNvPr id="9" name="coche">
            <a:extLst>
              <a:ext uri="{FF2B5EF4-FFF2-40B4-BE49-F238E27FC236}">
                <a16:creationId xmlns:a16="http://schemas.microsoft.com/office/drawing/2014/main" id="{4D0DACFA-891A-479C-9C54-6DCF3A4C75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558" y="4549356"/>
            <a:ext cx="1428750" cy="1428750"/>
          </a:xfrm>
          <a:prstGeom prst="rect">
            <a:avLst/>
          </a:prstGeom>
        </p:spPr>
      </p:pic>
      <p:pic>
        <p:nvPicPr>
          <p:cNvPr id="11" name="bici">
            <a:extLst>
              <a:ext uri="{FF2B5EF4-FFF2-40B4-BE49-F238E27FC236}">
                <a16:creationId xmlns:a16="http://schemas.microsoft.com/office/drawing/2014/main" id="{166D7368-E199-408D-B510-90F6A8B79D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08" y="4549356"/>
            <a:ext cx="1428750" cy="142875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68B7FF2-C9E5-418F-96A2-749A09449A82}"/>
              </a:ext>
            </a:extLst>
          </p:cNvPr>
          <p:cNvSpPr txBox="1"/>
          <p:nvPr/>
        </p:nvSpPr>
        <p:spPr>
          <a:xfrm>
            <a:off x="2011821" y="1919431"/>
            <a:ext cx="8239126" cy="18349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¿ </a:t>
            </a:r>
            <a:r>
              <a:rPr lang="es-E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Cuál es el </a:t>
            </a:r>
            <a:r>
              <a:rPr lang="es-E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0"/>
              </a:rPr>
              <a:t>medio de transporte que no contamina ?</a:t>
            </a:r>
          </a:p>
        </p:txBody>
      </p:sp>
    </p:spTree>
    <p:extLst>
      <p:ext uri="{BB962C8B-B14F-4D97-AF65-F5344CB8AC3E}">
        <p14:creationId xmlns:p14="http://schemas.microsoft.com/office/powerpoint/2010/main" val="319611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7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EDF4104-8E97-47EF-87BE-4B844554C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3458" y="598771"/>
            <a:ext cx="841321" cy="841321"/>
          </a:xfrm>
          <a:prstGeom prst="rect">
            <a:avLst/>
          </a:prstGeom>
        </p:spPr>
      </p:pic>
      <p:pic>
        <p:nvPicPr>
          <p:cNvPr id="3" name="Gráfico 2" descr="Ciudad">
            <a:extLst>
              <a:ext uri="{FF2B5EF4-FFF2-40B4-BE49-F238E27FC236}">
                <a16:creationId xmlns:a16="http://schemas.microsoft.com/office/drawing/2014/main" id="{1A7C8236-00CD-410C-9997-D4A9BC164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7221" y="119431"/>
            <a:ext cx="1800000" cy="1800000"/>
          </a:xfrm>
          <a:prstGeom prst="rect">
            <a:avLst/>
          </a:prstGeom>
        </p:spPr>
      </p:pic>
      <p:pic>
        <p:nvPicPr>
          <p:cNvPr id="5" name="banco">
            <a:extLst>
              <a:ext uri="{FF2B5EF4-FFF2-40B4-BE49-F238E27FC236}">
                <a16:creationId xmlns:a16="http://schemas.microsoft.com/office/drawing/2014/main" id="{4E9EB80D-9231-44A3-8A45-60EBC3C45A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01" y="4519630"/>
            <a:ext cx="1440000" cy="1440000"/>
          </a:xfrm>
          <a:prstGeom prst="rect">
            <a:avLst/>
          </a:prstGeom>
        </p:spPr>
      </p:pic>
      <p:pic>
        <p:nvPicPr>
          <p:cNvPr id="7" name="bosque">
            <a:extLst>
              <a:ext uri="{FF2B5EF4-FFF2-40B4-BE49-F238E27FC236}">
                <a16:creationId xmlns:a16="http://schemas.microsoft.com/office/drawing/2014/main" id="{EC7C2253-D60E-42A0-8F96-C9B84CD7BE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950" y="4425870"/>
            <a:ext cx="1440000" cy="1440000"/>
          </a:xfrm>
          <a:prstGeom prst="rect">
            <a:avLst/>
          </a:prstGeom>
        </p:spPr>
      </p:pic>
      <p:pic>
        <p:nvPicPr>
          <p:cNvPr id="9" name="colegio">
            <a:extLst>
              <a:ext uri="{FF2B5EF4-FFF2-40B4-BE49-F238E27FC236}">
                <a16:creationId xmlns:a16="http://schemas.microsoft.com/office/drawing/2014/main" id="{B481AB72-4495-4ED8-B577-B84A7989EA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599" y="4438810"/>
            <a:ext cx="1440000" cy="1440000"/>
          </a:xfrm>
          <a:prstGeom prst="rect">
            <a:avLst/>
          </a:prstGeom>
        </p:spPr>
      </p:pic>
      <p:pic>
        <p:nvPicPr>
          <p:cNvPr id="11" name="hospital">
            <a:extLst>
              <a:ext uri="{FF2B5EF4-FFF2-40B4-BE49-F238E27FC236}">
                <a16:creationId xmlns:a16="http://schemas.microsoft.com/office/drawing/2014/main" id="{D9552B1A-56D9-41BF-AC2F-743B7F0D81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271" y="4438810"/>
            <a:ext cx="1440000" cy="1440000"/>
          </a:xfrm>
          <a:prstGeom prst="rect">
            <a:avLst/>
          </a:prstGeom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60C429F-6997-455F-8249-7F26BCB58608}"/>
              </a:ext>
            </a:extLst>
          </p:cNvPr>
          <p:cNvSpPr/>
          <p:nvPr/>
        </p:nvSpPr>
        <p:spPr>
          <a:xfrm>
            <a:off x="552091" y="2449902"/>
            <a:ext cx="11302688" cy="96615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13D0C33-14CC-4EC8-BB10-90F35A63760B}"/>
              </a:ext>
            </a:extLst>
          </p:cNvPr>
          <p:cNvSpPr txBox="1"/>
          <p:nvPr/>
        </p:nvSpPr>
        <p:spPr>
          <a:xfrm>
            <a:off x="786546" y="2692278"/>
            <a:ext cx="10429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Montserrat" panose="00000500000000000000" pitchFamily="2" charset="0"/>
              </a:rPr>
              <a:t>¿ Cuál de estas imágenes </a:t>
            </a:r>
            <a:r>
              <a:rPr lang="es-ES" sz="2800" b="1" u="sng" dirty="0">
                <a:latin typeface="Montserrat" panose="00000500000000000000" pitchFamily="2" charset="0"/>
              </a:rPr>
              <a:t>no la encuentras en la ciudad </a:t>
            </a:r>
            <a:r>
              <a:rPr lang="es-ES" sz="3200" b="1" u="sng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28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100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Big John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 guiu viaplana</dc:creator>
  <cp:lastModifiedBy>josep guiu viaplana</cp:lastModifiedBy>
  <cp:revision>16</cp:revision>
  <dcterms:created xsi:type="dcterms:W3CDTF">2021-06-22T04:22:53Z</dcterms:created>
  <dcterms:modified xsi:type="dcterms:W3CDTF">2021-06-24T16:36:07Z</dcterms:modified>
</cp:coreProperties>
</file>