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E63272-D984-48C8-B061-AD070FF65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9DFE40A-1CF3-4B17-B450-69DC2971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7888AE-E467-4BD0-90A6-49D422D3A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FA28B-3A58-40BD-AF41-0988EE1EC853}" type="datetimeFigureOut">
              <a:rPr lang="es-ES" smtClean="0"/>
              <a:t>20/06/2021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35E7AE-F85C-4367-B20C-D8385D1F8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C95577-839C-4FA8-80A7-489909A7F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8168-F851-498A-B85E-F288617AE8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676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32CE2B-61E8-4A93-8131-42028F213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DE876F6-3204-4854-BDED-7C921FA50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B4580A-1BF8-4CC7-94B9-4EADB15EA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FA28B-3A58-40BD-AF41-0988EE1EC853}" type="datetimeFigureOut">
              <a:rPr lang="es-ES" smtClean="0"/>
              <a:t>20/06/2021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8DC4C4-CCE2-43E8-AF55-414F717D1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4A44DE-05B0-419F-9922-5DD4222F4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8168-F851-498A-B85E-F288617AE8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210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06112AE-C51E-41CD-93CC-39918616C4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182D897-4EEF-4DFD-8E22-594E6E5975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14529B-98EB-4AA7-8F0B-D49881004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FA28B-3A58-40BD-AF41-0988EE1EC853}" type="datetimeFigureOut">
              <a:rPr lang="es-ES" smtClean="0"/>
              <a:t>20/06/2021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5DE6DA-AA2F-4DBF-B62F-C81DF07D5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128936-0125-4B52-8593-071A65951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8168-F851-498A-B85E-F288617AE8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165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05BEFC-AEC3-4130-91A0-D5BCE0DC0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F15E49-B050-4144-B761-B9B213DC7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87135E-79D9-4D32-8CFF-9F86368D5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FA28B-3A58-40BD-AF41-0988EE1EC853}" type="datetimeFigureOut">
              <a:rPr lang="es-ES" smtClean="0"/>
              <a:t>20/06/2021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70E37A-985D-4214-9CBC-7845A6677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E6E582-729F-42D0-8916-30FA76F6C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8168-F851-498A-B85E-F288617AE8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5898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DD8958-1428-476A-8C4F-371625B3F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D9B607-BD75-4851-A1E5-8E98860A7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71D0AE-601C-4572-81F3-CF4128BC4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FA28B-3A58-40BD-AF41-0988EE1EC853}" type="datetimeFigureOut">
              <a:rPr lang="es-ES" smtClean="0"/>
              <a:t>20/06/2021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7236A3-8ECE-431E-8355-BF61432AD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549985-A13A-4304-93D6-6BAAA3B7A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8168-F851-498A-B85E-F288617AE8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068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9072EB-E614-41B3-A093-6FF9B5577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ABA54D-1096-4E9D-9F2C-8E67199A3C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A619BC4-FB2C-47F4-A048-3CB1DD116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568919-47AD-41C9-8DB4-AE31F1833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FA28B-3A58-40BD-AF41-0988EE1EC853}" type="datetimeFigureOut">
              <a:rPr lang="es-ES" smtClean="0"/>
              <a:t>20/06/2021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E685CD-CE58-4A24-B752-DA3BB08C1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D8E3B0-0F4A-4D1D-9E6B-B337FA2A3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8168-F851-498A-B85E-F288617AE8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330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3C1ADF-E794-49C4-A399-D987CE21F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C43702-C672-47B3-89C0-6E40782F8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BCE18D7-FB61-4206-A233-45584A22D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4698093-40C0-4287-8A39-8CF987CFD0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ABC3CAB-064B-4AED-99E6-BE2B745C0E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3B1E8AE-53CD-4F6C-A696-B87F0F2D3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FA28B-3A58-40BD-AF41-0988EE1EC853}" type="datetimeFigureOut">
              <a:rPr lang="es-ES" smtClean="0"/>
              <a:t>20/06/2021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8890FF0-4A20-4A34-96B9-4E0E1B4BA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81433DA-0418-4C0F-B946-53F838C78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8168-F851-498A-B85E-F288617AE8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963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66B0E8-B56F-495C-8204-82ACE6DC3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1057AA6-0117-49DC-85B1-FF51E652F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FA28B-3A58-40BD-AF41-0988EE1EC853}" type="datetimeFigureOut">
              <a:rPr lang="es-ES" smtClean="0"/>
              <a:t>20/06/2021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AB29648-DC4F-4210-AB6A-F707DB69F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BA61BEE-B7BF-49A5-B0D6-FC4696C80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8168-F851-498A-B85E-F288617AE8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367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257ECAD-9F14-4029-AB3D-5760A7B02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FA28B-3A58-40BD-AF41-0988EE1EC853}" type="datetimeFigureOut">
              <a:rPr lang="es-ES" smtClean="0"/>
              <a:t>20/06/2021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2A6EFF3-556E-417C-BF15-69F8AF8C7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942B06F-D943-4B1D-8DD1-97CEFA04C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8168-F851-498A-B85E-F288617AE8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501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50DFFA-1C70-4FB3-B4C1-9074E0702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3436C6-6D71-4CBB-91A0-AFE65A641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3D19188-CE8A-4E0E-BC16-B9928AFF10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1B98FC-F4EE-48DF-906A-81660312C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FA28B-3A58-40BD-AF41-0988EE1EC853}" type="datetimeFigureOut">
              <a:rPr lang="es-ES" smtClean="0"/>
              <a:t>20/06/2021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215C00-59EF-4F69-9D69-7948AE0CA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E876726-296F-4214-BE65-C489CA7D6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8168-F851-498A-B85E-F288617AE8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440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8E96E6-1578-40D5-84DF-8C2231724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5D4B79B-2E01-4925-B203-6C43382C41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386D3D7-4C62-4C50-BBD0-63FA81D81E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DAD056-D5F4-464B-B08A-6C741814D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FA28B-3A58-40BD-AF41-0988EE1EC853}" type="datetimeFigureOut">
              <a:rPr lang="es-ES" smtClean="0"/>
              <a:t>20/06/2021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1C97E3-A124-4D4F-B10D-41FBCA30A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7FA078-47E1-4A55-A88C-A58C096B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18168-F851-498A-B85E-F288617AE8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1524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14D17F1-0156-4578-804C-1EDD243EC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94C9DD-D197-4788-815C-24BC4F246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BAD8F3-B79D-4993-8C45-8FF2418942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FA28B-3A58-40BD-AF41-0988EE1EC853}" type="datetimeFigureOut">
              <a:rPr lang="es-ES" smtClean="0"/>
              <a:t>20/06/2021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840DCF-EF17-422C-9472-E2C812C76F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15E701-55A6-4795-8E89-38877E0646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18168-F851-498A-B85E-F288617AE8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576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zul" descr="Perro">
            <a:extLst>
              <a:ext uri="{FF2B5EF4-FFF2-40B4-BE49-F238E27FC236}">
                <a16:creationId xmlns:a16="http://schemas.microsoft.com/office/drawing/2014/main" id="{94798839-0F76-4402-A492-9DD677D8952C}"/>
              </a:ext>
            </a:extLst>
          </p:cNvPr>
          <p:cNvSpPr/>
          <p:nvPr/>
        </p:nvSpPr>
        <p:spPr>
          <a:xfrm>
            <a:off x="196737" y="3709350"/>
            <a:ext cx="2520000" cy="2520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97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verde" descr="Perro">
            <a:extLst>
              <a:ext uri="{FF2B5EF4-FFF2-40B4-BE49-F238E27FC236}">
                <a16:creationId xmlns:a16="http://schemas.microsoft.com/office/drawing/2014/main" id="{A6F7181C-0B30-4A7D-B490-750EB4CE4775}"/>
              </a:ext>
            </a:extLst>
          </p:cNvPr>
          <p:cNvSpPr/>
          <p:nvPr/>
        </p:nvSpPr>
        <p:spPr>
          <a:xfrm>
            <a:off x="3262650" y="3709350"/>
            <a:ext cx="2520000" cy="2520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tx1"/>
            </a:solidFill>
          </a:ln>
          <a:effectLst>
            <a:glow rad="63500">
              <a:schemeClr val="accent6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ojo" descr="Perro">
            <a:extLst>
              <a:ext uri="{FF2B5EF4-FFF2-40B4-BE49-F238E27FC236}">
                <a16:creationId xmlns:a16="http://schemas.microsoft.com/office/drawing/2014/main" id="{B2645D5A-99AF-4B41-AC7B-0C95BCB42FE1}"/>
              </a:ext>
            </a:extLst>
          </p:cNvPr>
          <p:cNvSpPr/>
          <p:nvPr/>
        </p:nvSpPr>
        <p:spPr>
          <a:xfrm>
            <a:off x="6328563" y="3709350"/>
            <a:ext cx="2520000" cy="2520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tx1"/>
            </a:solidFill>
          </a:ln>
          <a:effectLst>
            <a:glow rad="63500">
              <a:srgbClr val="FF0000">
                <a:alpha val="7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amarillo" descr="Perro">
            <a:extLst>
              <a:ext uri="{FF2B5EF4-FFF2-40B4-BE49-F238E27FC236}">
                <a16:creationId xmlns:a16="http://schemas.microsoft.com/office/drawing/2014/main" id="{7F62EAA7-AD71-4B82-9652-09A8E7CE5B50}"/>
              </a:ext>
            </a:extLst>
          </p:cNvPr>
          <p:cNvSpPr/>
          <p:nvPr/>
        </p:nvSpPr>
        <p:spPr>
          <a:xfrm>
            <a:off x="9208563" y="3709350"/>
            <a:ext cx="2520000" cy="2520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tx1"/>
            </a:solidFill>
          </a:ln>
          <a:effectLst>
            <a:glow rad="63500">
              <a:srgbClr val="FFFF00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84BCE6D-A309-4294-A52D-E2E102815CC3}"/>
              </a:ext>
            </a:extLst>
          </p:cNvPr>
          <p:cNvSpPr txBox="1"/>
          <p:nvPr/>
        </p:nvSpPr>
        <p:spPr>
          <a:xfrm>
            <a:off x="672461" y="492798"/>
            <a:ext cx="10847077" cy="2444836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4000" dirty="0">
                <a:latin typeface="Montserrat" panose="00000500000000000000" pitchFamily="2" charset="0"/>
              </a:rPr>
              <a:t>¿ </a:t>
            </a:r>
            <a:r>
              <a:rPr lang="es-ES" sz="5400" dirty="0">
                <a:latin typeface="Montserrat" panose="00000500000000000000" pitchFamily="2" charset="0"/>
              </a:rPr>
              <a:t>Cuál de estos perros es </a:t>
            </a:r>
          </a:p>
          <a:p>
            <a:pPr algn="ctr">
              <a:lnSpc>
                <a:spcPct val="150000"/>
              </a:lnSpc>
            </a:pPr>
            <a:r>
              <a:rPr lang="es-ES" sz="5400" dirty="0">
                <a:latin typeface="Montserrat" panose="00000500000000000000" pitchFamily="2" charset="0"/>
              </a:rPr>
              <a:t>de color </a:t>
            </a:r>
            <a:r>
              <a:rPr lang="es-ES" sz="5400" dirty="0">
                <a:solidFill>
                  <a:srgbClr val="FF0000"/>
                </a:solidFill>
                <a:latin typeface="Montserrat" panose="00000500000000000000" pitchFamily="2" charset="0"/>
              </a:rPr>
              <a:t>rojo </a:t>
            </a:r>
            <a:r>
              <a:rPr lang="es-ES" sz="5400" dirty="0">
                <a:latin typeface="Montserrat" panose="000005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4960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zul" descr="Perro">
            <a:extLst>
              <a:ext uri="{FF2B5EF4-FFF2-40B4-BE49-F238E27FC236}">
                <a16:creationId xmlns:a16="http://schemas.microsoft.com/office/drawing/2014/main" id="{96EA600E-1161-4F01-A567-09EA25F6E929}"/>
              </a:ext>
            </a:extLst>
          </p:cNvPr>
          <p:cNvSpPr/>
          <p:nvPr/>
        </p:nvSpPr>
        <p:spPr>
          <a:xfrm>
            <a:off x="196737" y="3709350"/>
            <a:ext cx="2520000" cy="2520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97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verde" descr="Perro">
            <a:extLst>
              <a:ext uri="{FF2B5EF4-FFF2-40B4-BE49-F238E27FC236}">
                <a16:creationId xmlns:a16="http://schemas.microsoft.com/office/drawing/2014/main" id="{D322C37F-12AA-4BEA-83B8-E6DE28A7A0EA}"/>
              </a:ext>
            </a:extLst>
          </p:cNvPr>
          <p:cNvSpPr/>
          <p:nvPr/>
        </p:nvSpPr>
        <p:spPr>
          <a:xfrm>
            <a:off x="3262650" y="3709350"/>
            <a:ext cx="2520000" cy="2520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tx1"/>
            </a:solidFill>
          </a:ln>
          <a:effectLst>
            <a:glow rad="63500">
              <a:schemeClr val="accent6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ojo" descr="Perro">
            <a:extLst>
              <a:ext uri="{FF2B5EF4-FFF2-40B4-BE49-F238E27FC236}">
                <a16:creationId xmlns:a16="http://schemas.microsoft.com/office/drawing/2014/main" id="{0D064DF4-9FBC-4F77-AB5A-62AFBF6842F4}"/>
              </a:ext>
            </a:extLst>
          </p:cNvPr>
          <p:cNvSpPr/>
          <p:nvPr/>
        </p:nvSpPr>
        <p:spPr>
          <a:xfrm>
            <a:off x="6328563" y="3709350"/>
            <a:ext cx="2520000" cy="2520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tx1"/>
            </a:solidFill>
          </a:ln>
          <a:effectLst>
            <a:glow rad="63500">
              <a:srgbClr val="FF0000">
                <a:alpha val="7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amarillo" descr="Perro">
            <a:extLst>
              <a:ext uri="{FF2B5EF4-FFF2-40B4-BE49-F238E27FC236}">
                <a16:creationId xmlns:a16="http://schemas.microsoft.com/office/drawing/2014/main" id="{A86FFA72-1958-4D15-88B6-264E8B6C6111}"/>
              </a:ext>
            </a:extLst>
          </p:cNvPr>
          <p:cNvSpPr/>
          <p:nvPr/>
        </p:nvSpPr>
        <p:spPr>
          <a:xfrm>
            <a:off x="9208563" y="3709350"/>
            <a:ext cx="2520000" cy="2520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tx1"/>
            </a:solidFill>
          </a:ln>
          <a:effectLst>
            <a:glow rad="63500">
              <a:srgbClr val="FFFF00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26A91EC-EDED-46D6-AC3F-B2E8E56E6B87}"/>
              </a:ext>
            </a:extLst>
          </p:cNvPr>
          <p:cNvSpPr txBox="1"/>
          <p:nvPr/>
        </p:nvSpPr>
        <p:spPr>
          <a:xfrm>
            <a:off x="672461" y="492798"/>
            <a:ext cx="10847077" cy="2444836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4000" dirty="0">
                <a:latin typeface="Montserrat" panose="00000500000000000000" pitchFamily="2" charset="0"/>
              </a:rPr>
              <a:t>¿ </a:t>
            </a:r>
            <a:r>
              <a:rPr lang="es-ES" sz="5400" dirty="0">
                <a:latin typeface="Montserrat" panose="00000500000000000000" pitchFamily="2" charset="0"/>
              </a:rPr>
              <a:t>Cuál de estos perros no  es </a:t>
            </a:r>
          </a:p>
          <a:p>
            <a:pPr algn="ctr">
              <a:lnSpc>
                <a:spcPct val="150000"/>
              </a:lnSpc>
            </a:pPr>
            <a:r>
              <a:rPr lang="es-ES" sz="5400" dirty="0">
                <a:latin typeface="Montserrat" panose="00000500000000000000" pitchFamily="2" charset="0"/>
              </a:rPr>
              <a:t>de color </a:t>
            </a:r>
            <a:r>
              <a:rPr lang="es-ES" sz="5400" dirty="0">
                <a:solidFill>
                  <a:srgbClr val="FF0000"/>
                </a:solidFill>
                <a:latin typeface="Montserrat" panose="00000500000000000000" pitchFamily="2" charset="0"/>
              </a:rPr>
              <a:t>rojo </a:t>
            </a:r>
            <a:r>
              <a:rPr lang="es-ES" sz="5400" dirty="0">
                <a:latin typeface="Montserrat" panose="00000500000000000000" pitchFamily="2" charset="0"/>
              </a:rPr>
              <a:t>?</a:t>
            </a:r>
          </a:p>
        </p:txBody>
      </p:sp>
      <p:sp>
        <p:nvSpPr>
          <p:cNvPr id="12" name="Símbolo &quot;No permitido&quot; 11">
            <a:extLst>
              <a:ext uri="{FF2B5EF4-FFF2-40B4-BE49-F238E27FC236}">
                <a16:creationId xmlns:a16="http://schemas.microsoft.com/office/drawing/2014/main" id="{74F375AF-E69E-443D-B5C3-37C105454C87}"/>
              </a:ext>
            </a:extLst>
          </p:cNvPr>
          <p:cNvSpPr/>
          <p:nvPr/>
        </p:nvSpPr>
        <p:spPr>
          <a:xfrm>
            <a:off x="6023078" y="3395407"/>
            <a:ext cx="3185485" cy="3147886"/>
          </a:xfrm>
          <a:prstGeom prst="noSmoking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3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21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josep guiu viaplana</dc:creator>
  <cp:lastModifiedBy>josep guiu viaplana</cp:lastModifiedBy>
  <cp:revision>7</cp:revision>
  <dcterms:created xsi:type="dcterms:W3CDTF">2021-06-20T18:42:49Z</dcterms:created>
  <dcterms:modified xsi:type="dcterms:W3CDTF">2021-06-20T19:33:58Z</dcterms:modified>
</cp:coreProperties>
</file>