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B6CF16-BB8C-4DD8-A91A-98FA03DAB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4E71A1-8C29-4A2A-97D3-B0E868F0D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38F256-FCC3-4696-88F7-DB1CBB475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0EF5-AA1F-4849-BA80-C812BF3959AA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6C11B1-08C1-44D3-9691-7C72D3871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604ACD-B8D1-4D93-B817-D38E92B2A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F678-4274-4236-A5BF-4EEE568308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5909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CDD67-BC03-4736-92E2-DBACF0834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2EE6DF-5EF5-4895-B29F-E378F4CCC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DC2BBF-58E7-4EE7-AF1E-CAC20BEDC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0EF5-AA1F-4849-BA80-C812BF3959AA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15721B-0ADA-42D0-81AE-5CF435BE1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F5257F-1C5B-43A3-898F-0C223FD3A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F678-4274-4236-A5BF-4EEE568308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827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696E0EB-89D7-45BE-958E-B9B1698026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712E15-BA8A-43F1-BD92-0790CE370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7E85E9-16C3-4001-945D-98F0A02E6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0EF5-AA1F-4849-BA80-C812BF3959AA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DDAE7-7361-4E38-8D3C-2171CB3A1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BEAC63-5C45-40BF-9E25-C1E818611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F678-4274-4236-A5BF-4EEE568308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50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C86B69-0700-4DF3-91F5-24D8B06BA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04EB0E-1EC2-44AF-BF14-CA940FD3B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1643A4-271B-4CBB-BBEE-0EF3CE11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0EF5-AA1F-4849-BA80-C812BF3959AA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0D5560-6773-42A8-8575-9DB458BB8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0909E0-ACF2-4313-9E78-07D35685E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F678-4274-4236-A5BF-4EEE568308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682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9C3611-A5E5-450C-9527-48A08AE3A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AC85EB-2C71-4CC0-ACBD-1365FDB1E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ACF4D3-7BCA-4198-A1BF-F673E774F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0EF5-AA1F-4849-BA80-C812BF3959AA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7BA963-AE59-468E-A930-A08943525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524D65-3B26-4D3B-90C9-9F629C34F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F678-4274-4236-A5BF-4EEE568308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850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1BEF30-889F-4D49-9301-CB714B772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9FC733-A824-45F7-8897-E6BB8413F2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934205-31A5-49DD-9121-693E60750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AC201E-B8EA-41C0-9C85-8B01AA435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0EF5-AA1F-4849-BA80-C812BF3959AA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C62D8E-8CFA-4D91-B429-714797041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2267FC-8512-407A-9087-C2DF07F58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F678-4274-4236-A5BF-4EEE568308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350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C8A56-F4B6-43DF-9E9A-480830BF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6CA6A5-3498-44B5-96C4-86FAC4517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B2C880-5AC0-4F57-A99D-3F42F5400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FEE2983-5941-4956-8C41-ED88CA857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FF51F92-FB08-4488-8180-06DCAE2E8C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8D78C02-7919-4665-B7D2-9CCE4B923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0EF5-AA1F-4849-BA80-C812BF3959AA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6ED9967-CDAD-4BA2-A39A-76429251E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BDCAEB-C049-4D98-A81B-61127CF8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F678-4274-4236-A5BF-4EEE568308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1920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E013F3-E55B-4A12-9B1C-1A95E5E3A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4CC5BF0-5C87-4AD2-9220-149D55169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0EF5-AA1F-4849-BA80-C812BF3959AA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BB56C5-9E98-4DD1-B3EA-0FD1D8835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E3412BC-1649-45C8-8BF1-E43EA62A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F678-4274-4236-A5BF-4EEE568308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322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AA4895E-0352-4F65-8C7B-BEF297CA4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0EF5-AA1F-4849-BA80-C812BF3959AA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57CB92-C224-4DF9-A2C9-5078788DB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225843B-504B-4DFB-8E94-0D8AE6FF6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F678-4274-4236-A5BF-4EEE568308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823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E24FF6-7233-404F-BB3C-A5ED6F8B8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EB0DE2-E4EA-40A0-8F17-FD8A2C986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2CC485-E46E-4CC7-BC29-5E659DCF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23D848-0138-4FBC-84F7-829C6E59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0EF5-AA1F-4849-BA80-C812BF3959AA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16768B-A02B-4EDA-B95C-E54C03424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C44B11-37EB-4FCF-961A-FEB82FF5A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F678-4274-4236-A5BF-4EEE568308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449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056D0D-1675-4ED2-AC07-28E0C0812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D3785B1-F69F-4E74-BFA4-CF88AEF859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C1F62B-2461-4A8A-843E-603E08132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E62CD7-B377-4AC6-9089-90AB8622F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0EF5-AA1F-4849-BA80-C812BF3959AA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8E6A30-5EF8-4F81-B87E-AAF83AA2A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16DD47-DCF3-4CC1-B250-EAF530E82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F678-4274-4236-A5BF-4EEE568308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413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635D2E8-C3AC-442F-9BD1-FE4D51AF2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9CEEFDA-4CDB-4F67-A540-86963115D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23EF0F-88D5-49B6-83F2-23A4C242C1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A0EF5-AA1F-4849-BA80-C812BF3959AA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3D9606-2888-406B-B80E-67E6D81D8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4A8ED7-36D5-42C0-9AAF-EEDDFAEB33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BF678-4274-4236-A5BF-4EEE568308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603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ado animales">
            <a:hlinkClick r:id="" action="ppaction://media"/>
            <a:extLst>
              <a:ext uri="{FF2B5EF4-FFF2-40B4-BE49-F238E27FC236}">
                <a16:creationId xmlns:a16="http://schemas.microsoft.com/office/drawing/2014/main" id="{05F74DD1-1114-49FA-A043-B43ACE660B6F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15925" y="243610"/>
            <a:ext cx="5994400" cy="5719039"/>
          </a:xfrm>
          <a:prstGeom prst="roundRect">
            <a:avLst>
              <a:gd name="adj" fmla="val 11111"/>
            </a:avLst>
          </a:prstGeom>
          <a:ln w="190500" cap="rnd">
            <a:solidFill>
              <a:srgbClr val="FFFF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Cara sonriente 4">
            <a:extLst>
              <a:ext uri="{FF2B5EF4-FFF2-40B4-BE49-F238E27FC236}">
                <a16:creationId xmlns:a16="http://schemas.microsoft.com/office/drawing/2014/main" id="{D5467299-BCC9-402C-A920-C10D9667C59A}"/>
              </a:ext>
            </a:extLst>
          </p:cNvPr>
          <p:cNvSpPr/>
          <p:nvPr/>
        </p:nvSpPr>
        <p:spPr>
          <a:xfrm>
            <a:off x="8389398" y="1447060"/>
            <a:ext cx="2787588" cy="2689934"/>
          </a:xfrm>
          <a:prstGeom prst="smileyFace">
            <a:avLst/>
          </a:prstGeom>
          <a:solidFill>
            <a:srgbClr val="FFC00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8329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"/>
    </mc:Choice>
    <mc:Fallback>
      <p:transition spd="slow" advClick="0" advTm="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33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9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Manuel</dc:creator>
  <cp:lastModifiedBy>Jose Manuel</cp:lastModifiedBy>
  <cp:revision>1</cp:revision>
  <dcterms:created xsi:type="dcterms:W3CDTF">2021-05-05T08:51:16Z</dcterms:created>
  <dcterms:modified xsi:type="dcterms:W3CDTF">2021-05-05T08:58:25Z</dcterms:modified>
</cp:coreProperties>
</file>