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B9D"/>
    <a:srgbClr val="ECB9F7"/>
    <a:srgbClr val="D2F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BDE2DB-5089-4800-8FD5-8F996F2B3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5DFD20-839F-426A-93DB-0E19A4B69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5276A-8D59-4B6D-B643-AE6EC157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ACB33-5E0E-4298-AF7A-84504F6F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6663F2-CE9C-4D5C-AE29-C4FA3275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70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133CE-B275-4269-98DB-5D98228C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1BA200-2D05-4AE1-8CFB-B13A0FD72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0E8C0B-4D6B-4D0E-BD1F-9B19ACA4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D3FEE9-A090-4BD7-BED3-423C59ADB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4E71A-880C-4CB7-9F3E-95557BC6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88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0B9191-9D34-47FC-B46D-49F3CFFA4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F5171F-F903-4B7A-9F60-F116069FD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78C82C-B7EB-46D8-B290-C6A58EAA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BE6BA-1E9D-4447-98CF-2724EF109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9DDFC-1225-4FD1-A8E4-D241236E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5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07E2-6A6D-4AA3-A3A2-FAFBDFC09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89A27B-E245-47E0-9453-2DC400A0D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5C4F67-31FF-4EA6-A2E8-54D70C27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9EE946-7613-43BA-87EB-DBE940C6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FC813-B830-49DD-88EA-D6EF5EF9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9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6B91E-C316-4FA0-9270-CAADB9F1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D4C5CB-2327-4E26-B850-2E153327F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25C5A8-5C0C-4D7D-9201-F5587038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B2106-4FEB-4E4A-AE00-3505BA40B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AE9B8-44EC-4BB6-ABE3-C49F695B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52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AC6F9E-ABE1-4286-BA83-8981575C9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17A4F-AE22-4811-8EC4-3DCC56E8A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A57F01-BE87-4CEA-B44A-3F66836F0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069F09-7076-4F1C-9874-AA806EA7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714852-FAEF-4B6B-9F11-4F0208F6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FB2994-4BF4-4546-AE28-2DD4FC42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54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60A39-93E0-4BE5-998F-E42194BF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0E0596-192F-4137-949F-E96037268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D5B542-6C48-4A4E-B106-D5996D641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96B836-08C8-4871-B51D-351F01926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A0E532-5B47-4B62-9EF3-C2E252A96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CBCEE8-8B00-46DA-A5C8-9D250447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6C5F81-9ED5-427E-AAB1-E39A0B159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8C83EB-E713-4C1D-8FFC-F02D4F08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1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F327B-7C46-447F-B8E1-FA0C5D88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F1256C5-C9BF-44E6-AAF7-E7461D22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44AE36-ACE6-4E24-8CE2-B6691409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B169D4-78A5-440D-BC5C-24F87864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163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F0F163-B032-4544-A017-5CD45CC9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8907D9-398D-4FD0-AC3A-12DE093F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E5A24D-5022-4BE3-BBB3-167A2C47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22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3ECA-D6C0-478A-88A9-C7B3E0977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A6F75A-6A83-4076-A8F0-D3B67E63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433C47-2022-456F-A42D-8AEAA7CBB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882DAD-55C9-4219-A5D6-B1031FD9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72806D-32EC-4922-A605-672D8D601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817AEA-9736-4FD8-A699-C1AB3D20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771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85A23-2AF0-44C5-9D6A-0AC4FE2BE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329C75-22E1-4018-8006-5D28355CD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524F3C-8746-4FA5-95BE-4D07F33C3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01AFB7-E1DF-42E9-A57C-AE0A70F9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D86198-927A-48EA-B510-583E3708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55450A-3D58-4235-9BC1-14C85B2E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93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49087B-9AB9-479C-B4FF-7857E8F5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22721E-30B4-4EB6-B5DE-993766C3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658C0E-9F4C-4DA2-A59F-BA807C9B1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84C8-24FB-4BB3-89E6-FA64DE1F4436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2C3BCC-1CE6-406D-BEDE-39172B68D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D48926-C714-4062-8FF9-6DBE2350A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0B37A-1A21-4AEE-AC62-170BE67892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53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99A020BF-A2DC-48E3-8678-590BB96E412B}"/>
              </a:ext>
            </a:extLst>
          </p:cNvPr>
          <p:cNvGrpSpPr/>
          <p:nvPr/>
        </p:nvGrpSpPr>
        <p:grpSpPr>
          <a:xfrm>
            <a:off x="5510640" y="1030853"/>
            <a:ext cx="1170716" cy="779473"/>
            <a:chOff x="5510640" y="1030853"/>
            <a:chExt cx="1170716" cy="779473"/>
          </a:xfrm>
          <a:solidFill>
            <a:srgbClr val="FF0000"/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B370A9A6-3D33-4BAD-B423-9189A94039A7}"/>
                </a:ext>
              </a:extLst>
            </p:cNvPr>
            <p:cNvSpPr/>
            <p:nvPr/>
          </p:nvSpPr>
          <p:spPr>
            <a:xfrm>
              <a:off x="5908961" y="1302327"/>
              <a:ext cx="374074" cy="507999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C67E189A-BEAF-4669-97D3-A477B5C52873}"/>
                </a:ext>
              </a:extLst>
            </p:cNvPr>
            <p:cNvSpPr/>
            <p:nvPr/>
          </p:nvSpPr>
          <p:spPr>
            <a:xfrm>
              <a:off x="5510640" y="1030853"/>
              <a:ext cx="1170716" cy="410830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" name="Elipse 3">
            <a:extLst>
              <a:ext uri="{FF2B5EF4-FFF2-40B4-BE49-F238E27FC236}">
                <a16:creationId xmlns:a16="http://schemas.microsoft.com/office/drawing/2014/main" id="{7D34682E-40C1-432E-B47C-8BD72FD13920}"/>
              </a:ext>
            </a:extLst>
          </p:cNvPr>
          <p:cNvSpPr/>
          <p:nvPr/>
        </p:nvSpPr>
        <p:spPr>
          <a:xfrm>
            <a:off x="3576000" y="1721800"/>
            <a:ext cx="5040000" cy="50400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90A7B970-9A42-42DE-989C-3BBA47122683}"/>
              </a:ext>
            </a:extLst>
          </p:cNvPr>
          <p:cNvSpPr/>
          <p:nvPr/>
        </p:nvSpPr>
        <p:spPr>
          <a:xfrm>
            <a:off x="3936000" y="2081800"/>
            <a:ext cx="4320000" cy="432000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393C79D-3C9B-4DAC-88DA-FAAB97F4041E}"/>
              </a:ext>
            </a:extLst>
          </p:cNvPr>
          <p:cNvSpPr/>
          <p:nvPr/>
        </p:nvSpPr>
        <p:spPr>
          <a:xfrm>
            <a:off x="5675182" y="3388562"/>
            <a:ext cx="748145" cy="2517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4A72147-4208-4D78-B32C-5A216375C230}"/>
              </a:ext>
            </a:extLst>
          </p:cNvPr>
          <p:cNvGrpSpPr/>
          <p:nvPr/>
        </p:nvGrpSpPr>
        <p:grpSpPr>
          <a:xfrm>
            <a:off x="5675181" y="4056459"/>
            <a:ext cx="748145" cy="1683561"/>
            <a:chOff x="5721926" y="2041236"/>
            <a:chExt cx="748145" cy="2447637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F7A7883-B0B6-43A3-815B-DAACBF4B20A1}"/>
                </a:ext>
              </a:extLst>
            </p:cNvPr>
            <p:cNvSpPr/>
            <p:nvPr/>
          </p:nvSpPr>
          <p:spPr>
            <a:xfrm>
              <a:off x="5721926" y="2041236"/>
              <a:ext cx="748145" cy="24476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69DC2902-3E5E-40F8-9885-07A4D7AD82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2041237"/>
              <a:ext cx="0" cy="131156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Reloj 2 min">
            <a:hlinkClick r:id="" action="ppaction://media"/>
            <a:extLst>
              <a:ext uri="{FF2B5EF4-FFF2-40B4-BE49-F238E27FC236}">
                <a16:creationId xmlns:a16="http://schemas.microsoft.com/office/drawing/2014/main" id="{282D37B4-D79B-43EE-95B4-8E92F0EF1F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569" t="26659" r="-1569" b="37107"/>
          <a:stretch/>
        </p:blipFill>
        <p:spPr>
          <a:xfrm>
            <a:off x="4628271" y="2979381"/>
            <a:ext cx="2841966" cy="8992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C50B9D"/>
            </a:solidFill>
          </a:ln>
        </p:spPr>
      </p:pic>
    </p:spTree>
    <p:extLst>
      <p:ext uri="{BB962C8B-B14F-4D97-AF65-F5344CB8AC3E}">
        <p14:creationId xmlns:p14="http://schemas.microsoft.com/office/powerpoint/2010/main" val="14947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3783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Jose Manuel</cp:lastModifiedBy>
  <cp:revision>6</cp:revision>
  <dcterms:created xsi:type="dcterms:W3CDTF">2020-06-19T17:04:47Z</dcterms:created>
  <dcterms:modified xsi:type="dcterms:W3CDTF">2021-05-05T19:09:17Z</dcterms:modified>
</cp:coreProperties>
</file>