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0" r:id="rId2"/>
    <p:sldId id="301" r:id="rId3"/>
    <p:sldId id="302" r:id="rId4"/>
    <p:sldId id="303" r:id="rId5"/>
    <p:sldId id="304" r:id="rId6"/>
    <p:sldId id="277" r:id="rId7"/>
    <p:sldId id="297" r:id="rId8"/>
    <p:sldId id="261" r:id="rId9"/>
    <p:sldId id="331" r:id="rId10"/>
    <p:sldId id="305" r:id="rId11"/>
    <p:sldId id="262" r:id="rId12"/>
    <p:sldId id="278" r:id="rId13"/>
    <p:sldId id="332" r:id="rId14"/>
    <p:sldId id="333" r:id="rId15"/>
    <p:sldId id="306" r:id="rId16"/>
    <p:sldId id="257" r:id="rId17"/>
    <p:sldId id="334" r:id="rId18"/>
    <p:sldId id="307" r:id="rId19"/>
    <p:sldId id="308" r:id="rId20"/>
    <p:sldId id="336" r:id="rId21"/>
    <p:sldId id="328" r:id="rId22"/>
    <p:sldId id="329" r:id="rId23"/>
    <p:sldId id="330" r:id="rId24"/>
    <p:sldId id="335" r:id="rId25"/>
    <p:sldId id="316" r:id="rId26"/>
    <p:sldId id="315" r:id="rId27"/>
    <p:sldId id="337" r:id="rId28"/>
    <p:sldId id="309" r:id="rId29"/>
    <p:sldId id="310" r:id="rId30"/>
    <p:sldId id="338" r:id="rId31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FF1"/>
    <a:srgbClr val="E17274"/>
    <a:srgbClr val="86E386"/>
    <a:srgbClr val="D0C2F7"/>
    <a:srgbClr val="F598AD"/>
    <a:srgbClr val="F5848F"/>
    <a:srgbClr val="F7D56F"/>
    <a:srgbClr val="F5ADC1"/>
    <a:srgbClr val="DBC667"/>
    <a:srgbClr val="F5E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872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057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707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62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4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92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55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77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264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95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19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16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E0249-F1F4-7846-96AE-387C4A167DAE}" type="datetimeFigureOut">
              <a:rPr lang="es-ES" smtClean="0"/>
              <a:t>21/4/21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4D9A-0B73-854C-BE9C-FDD4383A0B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71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2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11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3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4AC2176-FD84-6043-9EFF-D70467AD7D66}"/>
              </a:ext>
            </a:extLst>
          </p:cNvPr>
          <p:cNvGrpSpPr/>
          <p:nvPr/>
        </p:nvGrpSpPr>
        <p:grpSpPr>
          <a:xfrm>
            <a:off x="1365282" y="240392"/>
            <a:ext cx="7465382" cy="2235640"/>
            <a:chOff x="2203341" y="500782"/>
            <a:chExt cx="5695716" cy="1527117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9C089435-5C36-8F49-92BC-6182F19438B2}"/>
                </a:ext>
              </a:extLst>
            </p:cNvPr>
            <p:cNvSpPr/>
            <p:nvPr/>
          </p:nvSpPr>
          <p:spPr>
            <a:xfrm>
              <a:off x="2203341" y="828799"/>
              <a:ext cx="5470902" cy="867905"/>
            </a:xfrm>
            <a:prstGeom prst="roundRect">
              <a:avLst/>
            </a:prstGeom>
            <a:solidFill>
              <a:srgbClr val="88E6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80E2ABA-4656-1A42-9857-C14607D01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120" b="54317"/>
            <a:stretch/>
          </p:blipFill>
          <p:spPr>
            <a:xfrm rot="4042588">
              <a:off x="7106805" y="566009"/>
              <a:ext cx="857479" cy="72702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194CEA8-256A-8941-AC11-39E10F51A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466" t="631" r="-628" b="47490"/>
            <a:stretch/>
          </p:blipFill>
          <p:spPr>
            <a:xfrm rot="18955304">
              <a:off x="2500952" y="1260826"/>
              <a:ext cx="655284" cy="72083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2B5DF17-94DA-1241-900F-658946318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926" t="52996" r="6912" b="-4875"/>
            <a:stretch/>
          </p:blipFill>
          <p:spPr>
            <a:xfrm rot="14235769">
              <a:off x="2321602" y="550424"/>
              <a:ext cx="593924" cy="65333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17179F6-0808-9C42-9E1A-87F4332A3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28" t="44854" r="53666" b="3267"/>
            <a:stretch/>
          </p:blipFill>
          <p:spPr>
            <a:xfrm rot="19374983">
              <a:off x="6621255" y="1332835"/>
              <a:ext cx="631856" cy="695064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DB9C270-0A3C-8247-8EBD-95D883FDBE0D}"/>
                </a:ext>
              </a:extLst>
            </p:cNvPr>
            <p:cNvSpPr txBox="1"/>
            <p:nvPr/>
          </p:nvSpPr>
          <p:spPr>
            <a:xfrm>
              <a:off x="4434679" y="1724584"/>
              <a:ext cx="19319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latin typeface="NordicaHairline" panose="02000403000000000000" pitchFamily="2" charset="0"/>
                </a:rPr>
                <a:t>TERESA SANCHEZ VALDES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D66D4AB-8CFA-9748-8F86-3D0F3789CADC}"/>
                </a:ext>
              </a:extLst>
            </p:cNvPr>
            <p:cNvSpPr txBox="1"/>
            <p:nvPr/>
          </p:nvSpPr>
          <p:spPr>
            <a:xfrm rot="19457826">
              <a:off x="4978500" y="1640719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latin typeface="NordicaHairline" panose="02000403000000000000" pitchFamily="2" charset="0"/>
                </a:rPr>
                <a:t>-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604963B-5A9C-3242-AE52-A72FD78EA1D1}"/>
                </a:ext>
              </a:extLst>
            </p:cNvPr>
            <p:cNvSpPr txBox="1"/>
            <p:nvPr/>
          </p:nvSpPr>
          <p:spPr>
            <a:xfrm rot="19457826">
              <a:off x="5661550" y="1638163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latin typeface="NordicaHairline" panose="02000403000000000000" pitchFamily="2" charset="0"/>
                </a:rPr>
                <a:t>-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EEFBEBC-7A5B-DF48-89CA-F23392F8D58C}"/>
              </a:ext>
            </a:extLst>
          </p:cNvPr>
          <p:cNvSpPr txBox="1"/>
          <p:nvPr/>
        </p:nvSpPr>
        <p:spPr>
          <a:xfrm>
            <a:off x="1214562" y="3554830"/>
            <a:ext cx="3618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Janda Manatee Solid" panose="02000506000000020004" pitchFamily="2" charset="77"/>
              </a:defRPr>
            </a:lvl1pPr>
          </a:lstStyle>
          <a:p>
            <a:r>
              <a:rPr lang="es-ES" sz="4000" dirty="0"/>
              <a:t>POWER POINT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DF0F646-A36B-584A-A31C-283C9ACCA70B}"/>
              </a:ext>
            </a:extLst>
          </p:cNvPr>
          <p:cNvSpPr txBox="1"/>
          <p:nvPr/>
        </p:nvSpPr>
        <p:spPr>
          <a:xfrm>
            <a:off x="6583237" y="3507524"/>
            <a:ext cx="2608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Janda Manatee Solid" panose="02000506000000020004" pitchFamily="2" charset="77"/>
              </a:defRPr>
            </a:lvl1pPr>
          </a:lstStyle>
          <a:p>
            <a:r>
              <a:rPr lang="es-ES" sz="4000" dirty="0"/>
              <a:t>GENIALLY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2CF1E2E-9A56-D142-A05B-7B3B5FC1E8DF}"/>
              </a:ext>
            </a:extLst>
          </p:cNvPr>
          <p:cNvSpPr txBox="1"/>
          <p:nvPr/>
        </p:nvSpPr>
        <p:spPr>
          <a:xfrm>
            <a:off x="4796587" y="5342155"/>
            <a:ext cx="1907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Janda Manatee Solid" panose="02000506000000020004" pitchFamily="2" charset="77"/>
              </a:defRPr>
            </a:lvl1pPr>
          </a:lstStyle>
          <a:p>
            <a:r>
              <a:rPr lang="es-ES" sz="4000" dirty="0"/>
              <a:t>CANVA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A67397BD-D9FC-3040-BD12-4F0CB161497A}"/>
              </a:ext>
            </a:extLst>
          </p:cNvPr>
          <p:cNvSpPr/>
          <p:nvPr/>
        </p:nvSpPr>
        <p:spPr>
          <a:xfrm>
            <a:off x="81024" y="169135"/>
            <a:ext cx="9664860" cy="6519732"/>
          </a:xfrm>
          <a:prstGeom prst="roundRect">
            <a:avLst>
              <a:gd name="adj" fmla="val 9394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A4605D3-8E20-8D44-9B23-9D20DEFA9F97}"/>
              </a:ext>
            </a:extLst>
          </p:cNvPr>
          <p:cNvSpPr/>
          <p:nvPr/>
        </p:nvSpPr>
        <p:spPr>
          <a:xfrm>
            <a:off x="2539752" y="977170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400" dirty="0">
                <a:latin typeface="Cookie Crumble DEMO" pitchFamily="50" charset="0"/>
              </a:rPr>
              <a:t>RECURSOS ENFOCADOS A LA COMUNICACIÓN Y EL LENGUAJE</a:t>
            </a:r>
          </a:p>
        </p:txBody>
      </p:sp>
      <p:pic>
        <p:nvPicPr>
          <p:cNvPr id="29" name="Imagen 28" descr="Imagen que contiene dibujo, luz&#10;&#10;Descripción generada automáticamente">
            <a:extLst>
              <a:ext uri="{FF2B5EF4-FFF2-40B4-BE49-F238E27FC236}">
                <a16:creationId xmlns:a16="http://schemas.microsoft.com/office/drawing/2014/main" id="{91B658C9-31B6-9A42-AA4B-28FF019A1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54" y="5061119"/>
            <a:ext cx="2510294" cy="1146168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AB75C40-BC7C-7143-94FD-98BEB420E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008" y="3448805"/>
            <a:ext cx="776288" cy="70788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6578338-BA9E-6441-91E1-EB96E88130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36" b="68041" l="3475" r="32819">
                        <a14:foregroundMark x1="15830" y1="64948" x2="24710" y2="64948"/>
                        <a14:foregroundMark x1="27799" y1="58247" x2="30502" y2="51031"/>
                        <a14:foregroundMark x1="30502" y1="54124" x2="30116" y2="49485"/>
                        <a14:foregroundMark x1="14672" y1="51031" x2="18919" y2="57216"/>
                        <a14:foregroundMark x1="18533" y1="57216" x2="23938" y2="56701"/>
                        <a14:foregroundMark x1="15058" y1="51031" x2="23938" y2="45361"/>
                        <a14:foregroundMark x1="23938" y1="45361" x2="24324" y2="45361"/>
                        <a14:foregroundMark x1="22008" y1="53608" x2="22394" y2="53093"/>
                        <a14:foregroundMark x1="29730" y1="46392" x2="30888" y2="48969"/>
                        <a14:foregroundMark x1="17761" y1="68041" x2="22394" y2="68041"/>
                      </a14:backgroundRemoval>
                    </a14:imgEffect>
                  </a14:imgLayer>
                </a14:imgProps>
              </a:ext>
            </a:extLst>
          </a:blip>
          <a:srcRect t="30881" r="63108" b="30471"/>
          <a:stretch/>
        </p:blipFill>
        <p:spPr>
          <a:xfrm>
            <a:off x="5421965" y="3278162"/>
            <a:ext cx="1298610" cy="9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2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46BF2E-0641-6C4F-A1E9-26CDF91019D4}"/>
              </a:ext>
            </a:extLst>
          </p:cNvPr>
          <p:cNvSpPr txBox="1"/>
          <p:nvPr/>
        </p:nvSpPr>
        <p:spPr>
          <a:xfrm>
            <a:off x="2217775" y="256232"/>
            <a:ext cx="4831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8AD8F0"/>
                </a:solidFill>
                <a:latin typeface="Amatic SC" pitchFamily="2" charset="0"/>
              </a:rPr>
              <a:t>ASAMBLEAS DIARIAS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D7B1-8C1E-C749-A840-EEF17FA3786C}"/>
              </a:ext>
            </a:extLst>
          </p:cNvPr>
          <p:cNvSpPr txBox="1"/>
          <p:nvPr/>
        </p:nvSpPr>
        <p:spPr>
          <a:xfrm>
            <a:off x="2214569" y="1825218"/>
            <a:ext cx="5086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FFC688"/>
                </a:solidFill>
              </a:rPr>
              <a:t>SITUARNOS EN EL DÍA Y EN EL MOMENTO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BD09BC-3B35-CC4C-AE46-D8C33CDF54E5}"/>
              </a:ext>
            </a:extLst>
          </p:cNvPr>
          <p:cNvSpPr txBox="1"/>
          <p:nvPr/>
        </p:nvSpPr>
        <p:spPr>
          <a:xfrm>
            <a:off x="1278463" y="2777142"/>
            <a:ext cx="7592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0D1BA"/>
                </a:solidFill>
              </a:rPr>
              <a:t>RECORDAR CONCEPTOS BÁSICOS (DÍAS, MESES, NÚMEROS…)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22B206-D685-BC4A-9E32-AF683AB26FDE}"/>
              </a:ext>
            </a:extLst>
          </p:cNvPr>
          <p:cNvSpPr/>
          <p:nvPr/>
        </p:nvSpPr>
        <p:spPr>
          <a:xfrm>
            <a:off x="1245996" y="211015"/>
            <a:ext cx="7023797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F7B5A-E5A8-384E-874F-87848E4A5139}"/>
              </a:ext>
            </a:extLst>
          </p:cNvPr>
          <p:cNvSpPr txBox="1"/>
          <p:nvPr/>
        </p:nvSpPr>
        <p:spPr>
          <a:xfrm>
            <a:off x="857799" y="4937019"/>
            <a:ext cx="8234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/>
              <a:t>EL TAMAÑO DEL PANEL PUEDE VARIAR PARA APLICARLO DE FORMA </a:t>
            </a:r>
          </a:p>
          <a:p>
            <a:r>
              <a:rPr lang="es-ES" sz="4000" dirty="0"/>
              <a:t>GRUPAL. 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1E925F9-1E43-914C-8C84-8AF22545370A}"/>
              </a:ext>
            </a:extLst>
          </p:cNvPr>
          <p:cNvSpPr/>
          <p:nvPr/>
        </p:nvSpPr>
        <p:spPr>
          <a:xfrm>
            <a:off x="634680" y="4919196"/>
            <a:ext cx="8879710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CB2DA-232B-A246-8562-88023B0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3" y="5095706"/>
            <a:ext cx="759669" cy="75966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672E9-65A3-9048-AA6D-275CEA93F9BC}"/>
              </a:ext>
            </a:extLst>
          </p:cNvPr>
          <p:cNvSpPr txBox="1"/>
          <p:nvPr/>
        </p:nvSpPr>
        <p:spPr>
          <a:xfrm>
            <a:off x="1499170" y="3729067"/>
            <a:ext cx="644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17274"/>
                </a:solidFill>
              </a:rPr>
              <a:t>TRANSFERENCIA AL DÍA A DÍA DE FORMA NATURAL </a:t>
            </a:r>
          </a:p>
        </p:txBody>
      </p:sp>
    </p:spTree>
    <p:extLst>
      <p:ext uri="{BB962C8B-B14F-4D97-AF65-F5344CB8AC3E}">
        <p14:creationId xmlns:p14="http://schemas.microsoft.com/office/powerpoint/2010/main" val="172157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EAD1EA6-90F4-5E49-A2B9-59D552A80F64}"/>
              </a:ext>
            </a:extLst>
          </p:cNvPr>
          <p:cNvSpPr/>
          <p:nvPr/>
        </p:nvSpPr>
        <p:spPr>
          <a:xfrm>
            <a:off x="162046" y="370390"/>
            <a:ext cx="9583838" cy="6261904"/>
          </a:xfrm>
          <a:prstGeom prst="roundRect">
            <a:avLst>
              <a:gd name="adj" fmla="val 6087"/>
            </a:avLst>
          </a:prstGeom>
          <a:solidFill>
            <a:srgbClr val="BDA4F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4800E9C6-1C31-8D46-A971-20438B435AF9}"/>
              </a:ext>
            </a:extLst>
          </p:cNvPr>
          <p:cNvSpPr/>
          <p:nvPr/>
        </p:nvSpPr>
        <p:spPr>
          <a:xfrm>
            <a:off x="901733" y="1464196"/>
            <a:ext cx="3067292" cy="8681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AF6217C-E42B-1A44-B44C-F78FE2F2282D}"/>
              </a:ext>
            </a:extLst>
          </p:cNvPr>
          <p:cNvSpPr/>
          <p:nvPr/>
        </p:nvSpPr>
        <p:spPr>
          <a:xfrm>
            <a:off x="4306619" y="1464196"/>
            <a:ext cx="1549079" cy="8681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507D152-8984-7441-9A64-AAA88DAD97F5}"/>
              </a:ext>
            </a:extLst>
          </p:cNvPr>
          <p:cNvSpPr/>
          <p:nvPr/>
        </p:nvSpPr>
        <p:spPr>
          <a:xfrm>
            <a:off x="6215687" y="1464196"/>
            <a:ext cx="3067292" cy="8681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9D70142-9CCF-6A4C-A314-E4C93C09A538}"/>
              </a:ext>
            </a:extLst>
          </p:cNvPr>
          <p:cNvSpPr/>
          <p:nvPr/>
        </p:nvSpPr>
        <p:spPr>
          <a:xfrm>
            <a:off x="901733" y="3049929"/>
            <a:ext cx="3067292" cy="1724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BEBD33C9-3CA4-C94F-ABFD-2219D8ECE1C3}"/>
              </a:ext>
            </a:extLst>
          </p:cNvPr>
          <p:cNvSpPr/>
          <p:nvPr/>
        </p:nvSpPr>
        <p:spPr>
          <a:xfrm>
            <a:off x="6297464" y="3049929"/>
            <a:ext cx="3067292" cy="8681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BC1C9A-06F3-0D44-BE2F-ED4409303C1A}"/>
              </a:ext>
            </a:extLst>
          </p:cNvPr>
          <p:cNvSpPr txBox="1"/>
          <p:nvPr/>
        </p:nvSpPr>
        <p:spPr>
          <a:xfrm>
            <a:off x="933644" y="720660"/>
            <a:ext cx="13644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Amatic SC" pitchFamily="2" charset="0"/>
              </a:rPr>
              <a:t>HOY ES…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12F9AB8-66D3-CB49-AE7B-3BA6E22F1EB6}"/>
              </a:ext>
            </a:extLst>
          </p:cNvPr>
          <p:cNvSpPr txBox="1"/>
          <p:nvPr/>
        </p:nvSpPr>
        <p:spPr>
          <a:xfrm>
            <a:off x="1167243" y="2366751"/>
            <a:ext cx="253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Amatic SC" pitchFamily="2" charset="0"/>
              </a:rPr>
              <a:t>EL TIEMPO DE HOY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81A298-32C1-F74C-B1EF-856D09885F2A}"/>
              </a:ext>
            </a:extLst>
          </p:cNvPr>
          <p:cNvSpPr txBox="1"/>
          <p:nvPr/>
        </p:nvSpPr>
        <p:spPr>
          <a:xfrm>
            <a:off x="6257469" y="2516692"/>
            <a:ext cx="320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matic SC" pitchFamily="2" charset="0"/>
              </a:rPr>
              <a:t>ESTACIÓN EN LA QUE ESTAMOS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98EDDC-8087-D74F-9165-B8206E012F52}"/>
              </a:ext>
            </a:extLst>
          </p:cNvPr>
          <p:cNvSpPr txBox="1"/>
          <p:nvPr/>
        </p:nvSpPr>
        <p:spPr>
          <a:xfrm>
            <a:off x="773920" y="5252150"/>
            <a:ext cx="3195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Amatic SC" pitchFamily="2" charset="0"/>
              </a:rPr>
              <a:t>CÓMO ME SIENTO HOY: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AB72381-62CE-1A44-B702-3C0F3C729600}"/>
              </a:ext>
            </a:extLst>
          </p:cNvPr>
          <p:cNvSpPr/>
          <p:nvPr/>
        </p:nvSpPr>
        <p:spPr>
          <a:xfrm>
            <a:off x="4144981" y="4774557"/>
            <a:ext cx="1688279" cy="17130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6036E95-F401-4C43-9327-A8CE5AB00C8F}"/>
              </a:ext>
            </a:extLst>
          </p:cNvPr>
          <p:cNvSpPr/>
          <p:nvPr/>
        </p:nvSpPr>
        <p:spPr>
          <a:xfrm>
            <a:off x="5973931" y="4786132"/>
            <a:ext cx="1688279" cy="17130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790E1E6-57A7-B345-91BC-3D8F5FEAF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50" b="40200" l="2133" r="19367">
                        <a14:foregroundMark x1="6000" y1="39650" x2="9667" y2="41100"/>
                        <a14:foregroundMark x1="9667" y1="41100" x2="17033" y2="40200"/>
                        <a14:foregroundMark x1="17033" y1="40200" x2="17567" y2="39950"/>
                      </a14:backgroundRemoval>
                    </a14:imgEffect>
                  </a14:imgLayer>
                </a14:imgProps>
              </a:ext>
            </a:extLst>
          </a:blip>
          <a:srcRect r="78464" b="55386"/>
          <a:stretch/>
        </p:blipFill>
        <p:spPr>
          <a:xfrm>
            <a:off x="4169094" y="4525424"/>
            <a:ext cx="1420762" cy="19621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044131-7067-954F-BF39-71501AFFE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0" b="40600" l="43500" r="57200">
                        <a14:foregroundMark x1="47067" y1="9450" x2="48200" y2="9800"/>
                        <a14:foregroundMark x1="44000" y1="23650" x2="44667" y2="25200"/>
                        <a14:foregroundMark x1="43533" y1="15700" x2="43533" y2="17250"/>
                        <a14:foregroundMark x1="47933" y1="40600" x2="51633" y2="40600"/>
                      </a14:backgroundRemoval>
                    </a14:imgEffect>
                  </a14:imgLayer>
                </a14:imgProps>
              </a:ext>
            </a:extLst>
          </a:blip>
          <a:srcRect l="42420" t="6665" r="41129" b="55828"/>
          <a:stretch/>
        </p:blipFill>
        <p:spPr>
          <a:xfrm>
            <a:off x="6250752" y="4762982"/>
            <a:ext cx="1134635" cy="17246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CB395B2-81BD-8D4B-B3C0-77CC320A0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448" y="83589"/>
            <a:ext cx="1274142" cy="12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57D9F48-E9B1-B043-8D80-709E17D8EC24}"/>
              </a:ext>
            </a:extLst>
          </p:cNvPr>
          <p:cNvSpPr/>
          <p:nvPr/>
        </p:nvSpPr>
        <p:spPr>
          <a:xfrm>
            <a:off x="295155" y="2003675"/>
            <a:ext cx="3067292" cy="868102"/>
          </a:xfrm>
          <a:prstGeom prst="roundRect">
            <a:avLst/>
          </a:prstGeom>
          <a:solidFill>
            <a:srgbClr val="FFC1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42CC35-EDB0-604C-8042-0EF9071C2E98}"/>
              </a:ext>
            </a:extLst>
          </p:cNvPr>
          <p:cNvSpPr txBox="1"/>
          <p:nvPr/>
        </p:nvSpPr>
        <p:spPr>
          <a:xfrm>
            <a:off x="1040765" y="1837561"/>
            <a:ext cx="1576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Amatic SC" pitchFamily="2" charset="0"/>
              </a:rPr>
              <a:t>LUNES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A54601F1-07E3-D743-9D5C-96A8B3D4723C}"/>
              </a:ext>
            </a:extLst>
          </p:cNvPr>
          <p:cNvSpPr/>
          <p:nvPr/>
        </p:nvSpPr>
        <p:spPr>
          <a:xfrm>
            <a:off x="3711615" y="2003675"/>
            <a:ext cx="3067292" cy="868102"/>
          </a:xfrm>
          <a:prstGeom prst="roundRect">
            <a:avLst/>
          </a:prstGeom>
          <a:solidFill>
            <a:srgbClr val="FFC1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E3F339-E134-6547-80A9-B7513B59F626}"/>
              </a:ext>
            </a:extLst>
          </p:cNvPr>
          <p:cNvSpPr txBox="1"/>
          <p:nvPr/>
        </p:nvSpPr>
        <p:spPr>
          <a:xfrm>
            <a:off x="4457225" y="1837561"/>
            <a:ext cx="1893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Amatic SC" pitchFamily="2" charset="0"/>
              </a:rPr>
              <a:t>MARTES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00C421B-1266-7944-A8BC-080C79938CDF}"/>
              </a:ext>
            </a:extLst>
          </p:cNvPr>
          <p:cNvSpPr/>
          <p:nvPr/>
        </p:nvSpPr>
        <p:spPr>
          <a:xfrm>
            <a:off x="295155" y="3188935"/>
            <a:ext cx="1549079" cy="868102"/>
          </a:xfrm>
          <a:prstGeom prst="roundRect">
            <a:avLst/>
          </a:prstGeom>
          <a:solidFill>
            <a:srgbClr val="A1C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39F9F30-FE47-7945-A363-54673F00BC6F}"/>
              </a:ext>
            </a:extLst>
          </p:cNvPr>
          <p:cNvSpPr txBox="1"/>
          <p:nvPr/>
        </p:nvSpPr>
        <p:spPr>
          <a:xfrm>
            <a:off x="894806" y="3238265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Amatic SC" pitchFamily="2" charset="0"/>
              </a:rPr>
              <a:t>1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14205DC5-BBEE-9242-AE58-E041D131C2B1}"/>
              </a:ext>
            </a:extLst>
          </p:cNvPr>
          <p:cNvSpPr/>
          <p:nvPr/>
        </p:nvSpPr>
        <p:spPr>
          <a:xfrm>
            <a:off x="2162536" y="3209053"/>
            <a:ext cx="1549079" cy="868102"/>
          </a:xfrm>
          <a:prstGeom prst="roundRect">
            <a:avLst/>
          </a:prstGeom>
          <a:solidFill>
            <a:srgbClr val="A1C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CC9B75-9E03-8147-9C1F-13EA9511B6E1}"/>
              </a:ext>
            </a:extLst>
          </p:cNvPr>
          <p:cNvSpPr txBox="1"/>
          <p:nvPr/>
        </p:nvSpPr>
        <p:spPr>
          <a:xfrm>
            <a:off x="2762187" y="3258383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Amatic SC" pitchFamily="2" charset="0"/>
              </a:rPr>
              <a:t>2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DC838C60-2332-B64E-84C6-F5479B5EBFC8}"/>
              </a:ext>
            </a:extLst>
          </p:cNvPr>
          <p:cNvSpPr/>
          <p:nvPr/>
        </p:nvSpPr>
        <p:spPr>
          <a:xfrm>
            <a:off x="356886" y="4414431"/>
            <a:ext cx="3067292" cy="868102"/>
          </a:xfrm>
          <a:prstGeom prst="roundRect">
            <a:avLst/>
          </a:prstGeom>
          <a:solidFill>
            <a:srgbClr val="FFF8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045A24A-2E1F-EF4E-8784-142A6112D2A4}"/>
              </a:ext>
            </a:extLst>
          </p:cNvPr>
          <p:cNvSpPr txBox="1"/>
          <p:nvPr/>
        </p:nvSpPr>
        <p:spPr>
          <a:xfrm>
            <a:off x="1439723" y="4434548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Amatic SC" pitchFamily="2" charset="0"/>
              </a:rPr>
              <a:t>ENERO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F7ED730B-38EB-A24E-8E92-0BD24FD1263C}"/>
              </a:ext>
            </a:extLst>
          </p:cNvPr>
          <p:cNvSpPr/>
          <p:nvPr/>
        </p:nvSpPr>
        <p:spPr>
          <a:xfrm>
            <a:off x="3889094" y="4434548"/>
            <a:ext cx="3067292" cy="868102"/>
          </a:xfrm>
          <a:prstGeom prst="roundRect">
            <a:avLst/>
          </a:prstGeom>
          <a:solidFill>
            <a:srgbClr val="FFF8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2CE22C-C5B7-1C49-8649-65B1A8E48A23}"/>
              </a:ext>
            </a:extLst>
          </p:cNvPr>
          <p:cNvSpPr txBox="1"/>
          <p:nvPr/>
        </p:nvSpPr>
        <p:spPr>
          <a:xfrm>
            <a:off x="4971931" y="4454665"/>
            <a:ext cx="1532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latin typeface="Amatic SC" pitchFamily="2" charset="0"/>
              </a:rPr>
              <a:t>FEBRERO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8A093DE8-F3C4-0946-95A2-FA633DADB86E}"/>
              </a:ext>
            </a:extLst>
          </p:cNvPr>
          <p:cNvSpPr/>
          <p:nvPr/>
        </p:nvSpPr>
        <p:spPr>
          <a:xfrm>
            <a:off x="341453" y="5715271"/>
            <a:ext cx="3067292" cy="868102"/>
          </a:xfrm>
          <a:prstGeom prst="roundRect">
            <a:avLst/>
          </a:prstGeom>
          <a:solidFill>
            <a:srgbClr val="98D67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FDE72E-9B0D-9746-BFAA-41B6E23308C7}"/>
              </a:ext>
            </a:extLst>
          </p:cNvPr>
          <p:cNvSpPr txBox="1"/>
          <p:nvPr/>
        </p:nvSpPr>
        <p:spPr>
          <a:xfrm>
            <a:off x="941104" y="5715271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Amatic SC" pitchFamily="2" charset="0"/>
              </a:rPr>
              <a:t>PRIMAVERA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9C07286C-2310-814E-84F8-14FED7962451}"/>
              </a:ext>
            </a:extLst>
          </p:cNvPr>
          <p:cNvSpPr/>
          <p:nvPr/>
        </p:nvSpPr>
        <p:spPr>
          <a:xfrm>
            <a:off x="3889094" y="5715271"/>
            <a:ext cx="3067292" cy="868102"/>
          </a:xfrm>
          <a:prstGeom prst="roundRect">
            <a:avLst/>
          </a:prstGeom>
          <a:solidFill>
            <a:srgbClr val="98D67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B8D6765-434C-E448-BDE8-11C3BBE2FF7F}"/>
              </a:ext>
            </a:extLst>
          </p:cNvPr>
          <p:cNvSpPr txBox="1"/>
          <p:nvPr/>
        </p:nvSpPr>
        <p:spPr>
          <a:xfrm>
            <a:off x="4778178" y="5715271"/>
            <a:ext cx="151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Amatic SC" pitchFamily="2" charset="0"/>
              </a:rPr>
              <a:t>VERANO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A30C6D3F-D708-CB40-9B4E-B7AD1CC42535}"/>
              </a:ext>
            </a:extLst>
          </p:cNvPr>
          <p:cNvSpPr/>
          <p:nvPr/>
        </p:nvSpPr>
        <p:spPr>
          <a:xfrm>
            <a:off x="6504723" y="184415"/>
            <a:ext cx="3067292" cy="1724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5D86F55-D415-4A4B-8859-2995E69BB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" t="6722" r="68101" b="68776"/>
          <a:stretch/>
        </p:blipFill>
        <p:spPr>
          <a:xfrm>
            <a:off x="7590805" y="345056"/>
            <a:ext cx="1456482" cy="140334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020903D-E6ED-E14B-81D0-79F817215FA3}"/>
              </a:ext>
            </a:extLst>
          </p:cNvPr>
          <p:cNvSpPr txBox="1"/>
          <p:nvPr/>
        </p:nvSpPr>
        <p:spPr>
          <a:xfrm>
            <a:off x="6683722" y="285085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Amatic SC" pitchFamily="2" charset="0"/>
              </a:rPr>
              <a:t>SOLEADO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651A224E-BA67-EC41-B5C5-B13583139A00}"/>
              </a:ext>
            </a:extLst>
          </p:cNvPr>
          <p:cNvSpPr/>
          <p:nvPr/>
        </p:nvSpPr>
        <p:spPr>
          <a:xfrm>
            <a:off x="2997419" y="137195"/>
            <a:ext cx="3067292" cy="1724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C57DA4E-22DE-ED44-89F3-A434F20E0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71" b="72163"/>
          <a:stretch/>
        </p:blipFill>
        <p:spPr>
          <a:xfrm>
            <a:off x="3633526" y="282051"/>
            <a:ext cx="1851633" cy="140334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46FA76D0-2239-5E44-BFB4-6FBBBB891AC4}"/>
              </a:ext>
            </a:extLst>
          </p:cNvPr>
          <p:cNvSpPr txBox="1"/>
          <p:nvPr/>
        </p:nvSpPr>
        <p:spPr>
          <a:xfrm>
            <a:off x="3192469" y="232720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Amatic SC" pitchFamily="2" charset="0"/>
              </a:rPr>
              <a:t>NUBLADO</a:t>
            </a:r>
          </a:p>
        </p:txBody>
      </p:sp>
    </p:spTree>
    <p:extLst>
      <p:ext uri="{BB962C8B-B14F-4D97-AF65-F5344CB8AC3E}">
        <p14:creationId xmlns:p14="http://schemas.microsoft.com/office/powerpoint/2010/main" val="299665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552B016-D350-CC4B-8A6B-32649661F789}"/>
              </a:ext>
            </a:extLst>
          </p:cNvPr>
          <p:cNvSpPr/>
          <p:nvPr/>
        </p:nvSpPr>
        <p:spPr>
          <a:xfrm>
            <a:off x="340242" y="765543"/>
            <a:ext cx="9346018" cy="4864399"/>
          </a:xfrm>
          <a:prstGeom prst="roundRect">
            <a:avLst>
              <a:gd name="adj" fmla="val 5479"/>
            </a:avLst>
          </a:prstGeom>
          <a:solidFill>
            <a:srgbClr val="F598AD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6B8D701C-9659-A44C-A385-FC146404BAFB}"/>
              </a:ext>
            </a:extLst>
          </p:cNvPr>
          <p:cNvSpPr/>
          <p:nvPr/>
        </p:nvSpPr>
        <p:spPr>
          <a:xfrm>
            <a:off x="800558" y="1228058"/>
            <a:ext cx="2340705" cy="1733107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037E08-9840-0542-9852-76376EE34D4C}"/>
              </a:ext>
            </a:extLst>
          </p:cNvPr>
          <p:cNvSpPr txBox="1"/>
          <p:nvPr/>
        </p:nvSpPr>
        <p:spPr>
          <a:xfrm>
            <a:off x="800558" y="1376915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DÍA DE LA SEMANA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157E2C4-AEAB-EB4B-BD03-0E74C490F9A6}"/>
              </a:ext>
            </a:extLst>
          </p:cNvPr>
          <p:cNvSpPr/>
          <p:nvPr/>
        </p:nvSpPr>
        <p:spPr>
          <a:xfrm>
            <a:off x="3268426" y="1228058"/>
            <a:ext cx="3717165" cy="1733107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0747B53-5506-894D-9DB7-134C3D11AE0D}"/>
              </a:ext>
            </a:extLst>
          </p:cNvPr>
          <p:cNvSpPr/>
          <p:nvPr/>
        </p:nvSpPr>
        <p:spPr>
          <a:xfrm>
            <a:off x="7223050" y="1228058"/>
            <a:ext cx="2247014" cy="1733107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560F66-0B94-7540-BBA1-FC2C5D524E17}"/>
              </a:ext>
            </a:extLst>
          </p:cNvPr>
          <p:cNvSpPr txBox="1"/>
          <p:nvPr/>
        </p:nvSpPr>
        <p:spPr>
          <a:xfrm>
            <a:off x="3487424" y="1376915"/>
            <a:ext cx="327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NÚMERO EN EL CALENDARIO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222E46-B034-A54C-A79B-10D6C56717C7}"/>
              </a:ext>
            </a:extLst>
          </p:cNvPr>
          <p:cNvSpPr txBox="1"/>
          <p:nvPr/>
        </p:nvSpPr>
        <p:spPr>
          <a:xfrm>
            <a:off x="7526460" y="1376915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MES DEL AÑO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777D7501-D59E-2944-AA47-D7028AF88598}"/>
              </a:ext>
            </a:extLst>
          </p:cNvPr>
          <p:cNvSpPr/>
          <p:nvPr/>
        </p:nvSpPr>
        <p:spPr>
          <a:xfrm>
            <a:off x="1925714" y="3269512"/>
            <a:ext cx="2791865" cy="1733107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649A8A85-F356-6042-B0CC-92185C77FFDF}"/>
              </a:ext>
            </a:extLst>
          </p:cNvPr>
          <p:cNvSpPr/>
          <p:nvPr/>
        </p:nvSpPr>
        <p:spPr>
          <a:xfrm>
            <a:off x="5370658" y="3269511"/>
            <a:ext cx="2791865" cy="1733107"/>
          </a:xfrm>
          <a:prstGeom prst="roundRect">
            <a:avLst>
              <a:gd name="adj" fmla="val 6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343B79-4EA2-9F45-976D-54192C4D16A6}"/>
              </a:ext>
            </a:extLst>
          </p:cNvPr>
          <p:cNvSpPr txBox="1"/>
          <p:nvPr/>
        </p:nvSpPr>
        <p:spPr>
          <a:xfrm>
            <a:off x="2137670" y="34449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ESTACIÓN DEL AÑO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7C9D8EB-BD80-314C-B61F-70B716FF1A4D}"/>
              </a:ext>
            </a:extLst>
          </p:cNvPr>
          <p:cNvSpPr txBox="1"/>
          <p:nvPr/>
        </p:nvSpPr>
        <p:spPr>
          <a:xfrm>
            <a:off x="5635835" y="3444950"/>
            <a:ext cx="208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CÓMO ME SIENTO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820DF1-5B68-0B4C-9E5B-8068C62CD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8" y="4136064"/>
            <a:ext cx="1345021" cy="13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21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99902AD8-609F-134D-9DCF-9745B1C8AC2A}"/>
              </a:ext>
            </a:extLst>
          </p:cNvPr>
          <p:cNvSpPr/>
          <p:nvPr/>
        </p:nvSpPr>
        <p:spPr>
          <a:xfrm>
            <a:off x="353991" y="377454"/>
            <a:ext cx="2340705" cy="1733107"/>
          </a:xfrm>
          <a:prstGeom prst="roundRect">
            <a:avLst>
              <a:gd name="adj" fmla="val 6290"/>
            </a:avLst>
          </a:prstGeom>
          <a:solidFill>
            <a:srgbClr val="86E38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78C3D415-C123-254E-AA53-FC1A2665F4F4}"/>
              </a:ext>
            </a:extLst>
          </p:cNvPr>
          <p:cNvSpPr/>
          <p:nvPr/>
        </p:nvSpPr>
        <p:spPr>
          <a:xfrm>
            <a:off x="2909350" y="377454"/>
            <a:ext cx="2340705" cy="1733107"/>
          </a:xfrm>
          <a:prstGeom prst="roundRect">
            <a:avLst>
              <a:gd name="adj" fmla="val 6290"/>
            </a:avLst>
          </a:prstGeom>
          <a:solidFill>
            <a:srgbClr val="F5DF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46BB2C-57AD-1F4F-A6B9-EDF3D1A329EA}"/>
              </a:ext>
            </a:extLst>
          </p:cNvPr>
          <p:cNvSpPr txBox="1"/>
          <p:nvPr/>
        </p:nvSpPr>
        <p:spPr>
          <a:xfrm>
            <a:off x="843707" y="951620"/>
            <a:ext cx="1361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LUNES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2D4AB3-0DC3-D440-8435-008A0174CDCC}"/>
              </a:ext>
            </a:extLst>
          </p:cNvPr>
          <p:cNvSpPr txBox="1"/>
          <p:nvPr/>
        </p:nvSpPr>
        <p:spPr>
          <a:xfrm>
            <a:off x="3321449" y="951620"/>
            <a:ext cx="1729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MARTES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426A5AAF-8F01-FE46-B58B-FE084378D38C}"/>
              </a:ext>
            </a:extLst>
          </p:cNvPr>
          <p:cNvSpPr/>
          <p:nvPr/>
        </p:nvSpPr>
        <p:spPr>
          <a:xfrm>
            <a:off x="362537" y="2365742"/>
            <a:ext cx="3717165" cy="1733107"/>
          </a:xfrm>
          <a:prstGeom prst="roundRect">
            <a:avLst>
              <a:gd name="adj" fmla="val 6290"/>
            </a:avLst>
          </a:prstGeom>
          <a:solidFill>
            <a:srgbClr val="F7D5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64D0F5-6D5D-CC43-8771-FA04B41D9925}"/>
              </a:ext>
            </a:extLst>
          </p:cNvPr>
          <p:cNvSpPr txBox="1"/>
          <p:nvPr/>
        </p:nvSpPr>
        <p:spPr>
          <a:xfrm>
            <a:off x="1265568" y="2510693"/>
            <a:ext cx="1911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TREINTA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E4A64AE-50A9-2546-9DBC-D45F676D0594}"/>
              </a:ext>
            </a:extLst>
          </p:cNvPr>
          <p:cNvSpPr txBox="1"/>
          <p:nvPr/>
        </p:nvSpPr>
        <p:spPr>
          <a:xfrm>
            <a:off x="1707195" y="3077045"/>
            <a:ext cx="1027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Janda Manatee Solid" panose="02000506000000020004" pitchFamily="2" charset="77"/>
              </a:rPr>
              <a:t>30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28B63053-AC79-6A42-86BD-FCD6B844AB4A}"/>
              </a:ext>
            </a:extLst>
          </p:cNvPr>
          <p:cNvSpPr/>
          <p:nvPr/>
        </p:nvSpPr>
        <p:spPr>
          <a:xfrm>
            <a:off x="4300127" y="2365742"/>
            <a:ext cx="3717165" cy="1733107"/>
          </a:xfrm>
          <a:prstGeom prst="roundRect">
            <a:avLst>
              <a:gd name="adj" fmla="val 6290"/>
            </a:avLst>
          </a:prstGeom>
          <a:solidFill>
            <a:srgbClr val="F7D5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A1608E7-C483-774B-86BB-BA5640B3A1C3}"/>
              </a:ext>
            </a:extLst>
          </p:cNvPr>
          <p:cNvSpPr txBox="1"/>
          <p:nvPr/>
        </p:nvSpPr>
        <p:spPr>
          <a:xfrm>
            <a:off x="5742728" y="2510693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UNO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99F6E72-3231-2C4F-9935-C3438A81486E}"/>
              </a:ext>
            </a:extLst>
          </p:cNvPr>
          <p:cNvSpPr txBox="1"/>
          <p:nvPr/>
        </p:nvSpPr>
        <p:spPr>
          <a:xfrm>
            <a:off x="5935889" y="3077045"/>
            <a:ext cx="582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Janda Manatee Solid" panose="02000506000000020004" pitchFamily="2" charset="77"/>
              </a:rPr>
              <a:t>1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3B6BB35C-E0B6-5945-984B-7903DAF8D9CD}"/>
              </a:ext>
            </a:extLst>
          </p:cNvPr>
          <p:cNvSpPr/>
          <p:nvPr/>
        </p:nvSpPr>
        <p:spPr>
          <a:xfrm>
            <a:off x="353991" y="4354030"/>
            <a:ext cx="2247014" cy="1733107"/>
          </a:xfrm>
          <a:prstGeom prst="roundRect">
            <a:avLst>
              <a:gd name="adj" fmla="val 6290"/>
            </a:avLst>
          </a:prstGeom>
          <a:solidFill>
            <a:srgbClr val="F584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4ACD7F0-BC2E-C745-A38C-78F71BD459E3}"/>
              </a:ext>
            </a:extLst>
          </p:cNvPr>
          <p:cNvSpPr txBox="1"/>
          <p:nvPr/>
        </p:nvSpPr>
        <p:spPr>
          <a:xfrm>
            <a:off x="795727" y="5046549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ENERO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A976E6B3-6504-8C4C-9F5B-8E1482AD7C04}"/>
              </a:ext>
            </a:extLst>
          </p:cNvPr>
          <p:cNvSpPr/>
          <p:nvPr/>
        </p:nvSpPr>
        <p:spPr>
          <a:xfrm>
            <a:off x="3557067" y="4354030"/>
            <a:ext cx="2791865" cy="1733107"/>
          </a:xfrm>
          <a:prstGeom prst="roundRect">
            <a:avLst>
              <a:gd name="adj" fmla="val 6290"/>
            </a:avLst>
          </a:prstGeom>
          <a:solidFill>
            <a:srgbClr val="D0C2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88BA1EC-E6B4-CC4D-9854-0764F218BAB7}"/>
              </a:ext>
            </a:extLst>
          </p:cNvPr>
          <p:cNvSpPr txBox="1"/>
          <p:nvPr/>
        </p:nvSpPr>
        <p:spPr>
          <a:xfrm>
            <a:off x="3833141" y="5046549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Janda Manatee Solid" panose="02000506000000020004" pitchFamily="2" charset="77"/>
              </a:rPr>
              <a:t>PRIMAVERA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F079DFF1-A486-4D4D-A1EE-403E469E0357}"/>
              </a:ext>
            </a:extLst>
          </p:cNvPr>
          <p:cNvSpPr/>
          <p:nvPr/>
        </p:nvSpPr>
        <p:spPr>
          <a:xfrm>
            <a:off x="6518100" y="349459"/>
            <a:ext cx="2791865" cy="1733107"/>
          </a:xfrm>
          <a:prstGeom prst="roundRect">
            <a:avLst>
              <a:gd name="adj" fmla="val 6290"/>
            </a:avLst>
          </a:prstGeom>
          <a:solidFill>
            <a:srgbClr val="E172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52705DD-31EE-8C44-8352-BDBC3C540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t="67075" r="67342"/>
          <a:stretch/>
        </p:blipFill>
        <p:spPr>
          <a:xfrm>
            <a:off x="6981962" y="866966"/>
            <a:ext cx="1630410" cy="164372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E65C492-3959-F846-9456-0B12D898B6D7}"/>
              </a:ext>
            </a:extLst>
          </p:cNvPr>
          <p:cNvSpPr txBox="1"/>
          <p:nvPr/>
        </p:nvSpPr>
        <p:spPr>
          <a:xfrm>
            <a:off x="7303795" y="428400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Janda Manatee Solid" panose="02000506000000020004" pitchFamily="2" charset="77"/>
              </a:rPr>
              <a:t>TRISTE</a:t>
            </a:r>
          </a:p>
        </p:txBody>
      </p:sp>
    </p:spTree>
    <p:extLst>
      <p:ext uri="{BB962C8B-B14F-4D97-AF65-F5344CB8AC3E}">
        <p14:creationId xmlns:p14="http://schemas.microsoft.com/office/powerpoint/2010/main" val="391404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46BF2E-0641-6C4F-A1E9-26CDF91019D4}"/>
              </a:ext>
            </a:extLst>
          </p:cNvPr>
          <p:cNvSpPr txBox="1"/>
          <p:nvPr/>
        </p:nvSpPr>
        <p:spPr>
          <a:xfrm>
            <a:off x="2048198" y="265959"/>
            <a:ext cx="5809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8AD8F0"/>
                </a:solidFill>
                <a:latin typeface="Amatic SC" pitchFamily="2" charset="0"/>
              </a:rPr>
              <a:t>SECUENCIAS DE RUTINAS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D7B1-8C1E-C749-A840-EEF17FA3786C}"/>
              </a:ext>
            </a:extLst>
          </p:cNvPr>
          <p:cNvSpPr txBox="1"/>
          <p:nvPr/>
        </p:nvSpPr>
        <p:spPr>
          <a:xfrm>
            <a:off x="2899052" y="1706402"/>
            <a:ext cx="3717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FFC688"/>
                </a:solidFill>
              </a:rPr>
              <a:t>ACTIVIDADES DEL DÍA A DÍA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BD09BC-3B35-CC4C-AE46-D8C33CDF54E5}"/>
              </a:ext>
            </a:extLst>
          </p:cNvPr>
          <p:cNvSpPr txBox="1"/>
          <p:nvPr/>
        </p:nvSpPr>
        <p:spPr>
          <a:xfrm>
            <a:off x="1278463" y="2777142"/>
            <a:ext cx="7119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0D1BA"/>
                </a:solidFill>
              </a:rPr>
              <a:t>AUTOINSTRUCCIONES PARA FORMENTAR LA AUTONOMÍA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22B206-D685-BC4A-9E32-AF683AB26FDE}"/>
              </a:ext>
            </a:extLst>
          </p:cNvPr>
          <p:cNvSpPr/>
          <p:nvPr/>
        </p:nvSpPr>
        <p:spPr>
          <a:xfrm>
            <a:off x="1245996" y="211015"/>
            <a:ext cx="7023797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F7B5A-E5A8-384E-874F-87848E4A5139}"/>
              </a:ext>
            </a:extLst>
          </p:cNvPr>
          <p:cNvSpPr txBox="1"/>
          <p:nvPr/>
        </p:nvSpPr>
        <p:spPr>
          <a:xfrm>
            <a:off x="857799" y="4937019"/>
            <a:ext cx="8630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/>
              <a:t>SE PUEDE PLASMAR EN FORMA DE SECUENCIA CUALQUIER ACTIVIDAD</a:t>
            </a:r>
          </a:p>
          <a:p>
            <a:r>
              <a:rPr lang="es-ES" sz="4000" dirty="0"/>
              <a:t>YA SEA ACADÉMICA, SOCIAL, PERSONAL…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1E925F9-1E43-914C-8C84-8AF22545370A}"/>
              </a:ext>
            </a:extLst>
          </p:cNvPr>
          <p:cNvSpPr/>
          <p:nvPr/>
        </p:nvSpPr>
        <p:spPr>
          <a:xfrm>
            <a:off x="634680" y="4919196"/>
            <a:ext cx="8879710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CB2DA-232B-A246-8562-88023B0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3" y="5095706"/>
            <a:ext cx="759669" cy="75966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672E9-65A3-9048-AA6D-275CEA93F9BC}"/>
              </a:ext>
            </a:extLst>
          </p:cNvPr>
          <p:cNvSpPr txBox="1"/>
          <p:nvPr/>
        </p:nvSpPr>
        <p:spPr>
          <a:xfrm>
            <a:off x="1499170" y="3729067"/>
            <a:ext cx="644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17274"/>
                </a:solidFill>
              </a:rPr>
              <a:t>TRANSFERENCIA AL DÍA A DÍA DE FORMA NATURAL </a:t>
            </a:r>
          </a:p>
        </p:txBody>
      </p:sp>
    </p:spTree>
    <p:extLst>
      <p:ext uri="{BB962C8B-B14F-4D97-AF65-F5344CB8AC3E}">
        <p14:creationId xmlns:p14="http://schemas.microsoft.com/office/powerpoint/2010/main" val="2911797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BA24E96D-814B-9E42-80D5-D8BF6BAC7409}"/>
              </a:ext>
            </a:extLst>
          </p:cNvPr>
          <p:cNvSpPr/>
          <p:nvPr/>
        </p:nvSpPr>
        <p:spPr>
          <a:xfrm>
            <a:off x="315686" y="130629"/>
            <a:ext cx="9274628" cy="2140300"/>
          </a:xfrm>
          <a:prstGeom prst="roundRect">
            <a:avLst/>
          </a:prstGeom>
          <a:solidFill>
            <a:srgbClr val="F3C3C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3CD5DA-C040-DF4A-8F50-510EA21A8A61}"/>
              </a:ext>
            </a:extLst>
          </p:cNvPr>
          <p:cNvSpPr txBox="1"/>
          <p:nvPr/>
        </p:nvSpPr>
        <p:spPr>
          <a:xfrm>
            <a:off x="2621835" y="150201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CHICKEN Pie Height" panose="02000600000000000000" pitchFamily="2" charset="0"/>
              </a:rPr>
              <a:t>Cuando vamos al aseo…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67A3B669-517A-3B46-9492-1CA584A24870}"/>
              </a:ext>
            </a:extLst>
          </p:cNvPr>
          <p:cNvSpPr/>
          <p:nvPr/>
        </p:nvSpPr>
        <p:spPr>
          <a:xfrm>
            <a:off x="1006636" y="92444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7D0CD69-24A0-5D49-8CDD-F72C7C339A9D}"/>
              </a:ext>
            </a:extLst>
          </p:cNvPr>
          <p:cNvSpPr/>
          <p:nvPr/>
        </p:nvSpPr>
        <p:spPr>
          <a:xfrm>
            <a:off x="2786869" y="92444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724B6306-C7AF-1344-94B2-0AE95ED08D98}"/>
              </a:ext>
            </a:extLst>
          </p:cNvPr>
          <p:cNvSpPr/>
          <p:nvPr/>
        </p:nvSpPr>
        <p:spPr>
          <a:xfrm>
            <a:off x="4486715" y="92444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32A0B664-7CF2-1F46-9651-05E35FEE1F33}"/>
              </a:ext>
            </a:extLst>
          </p:cNvPr>
          <p:cNvSpPr/>
          <p:nvPr/>
        </p:nvSpPr>
        <p:spPr>
          <a:xfrm>
            <a:off x="6153067" y="92444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15DB8B5D-D98C-3F4E-B5CD-B9C967D26F5C}"/>
              </a:ext>
            </a:extLst>
          </p:cNvPr>
          <p:cNvSpPr/>
          <p:nvPr/>
        </p:nvSpPr>
        <p:spPr>
          <a:xfrm>
            <a:off x="7862961" y="92444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7771D50-F8C7-A348-8B41-16245675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309795" y="1233546"/>
            <a:ext cx="396687" cy="3966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8D5DFF3-3E21-C246-8D04-423857489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43024" y="1248619"/>
            <a:ext cx="396687" cy="3966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DEAAF7B-CB1E-A14C-A5C8-DFE5CE65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700293" y="1258667"/>
            <a:ext cx="396687" cy="3966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63C66FC-4A45-B34E-85BA-A1A29E7E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411252" y="1258667"/>
            <a:ext cx="396687" cy="39668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C0A24F5-E382-9448-BF0F-AAFEC0F73B6C}"/>
              </a:ext>
            </a:extLst>
          </p:cNvPr>
          <p:cNvSpPr txBox="1"/>
          <p:nvPr/>
        </p:nvSpPr>
        <p:spPr>
          <a:xfrm>
            <a:off x="1036780" y="9496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1181E0B-128B-4E42-9FBF-37D6C673D07C}"/>
              </a:ext>
            </a:extLst>
          </p:cNvPr>
          <p:cNvSpPr txBox="1"/>
          <p:nvPr/>
        </p:nvSpPr>
        <p:spPr>
          <a:xfrm>
            <a:off x="2841535" y="98479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EFADD4-99EE-EE40-844A-533ABA66F2E6}"/>
              </a:ext>
            </a:extLst>
          </p:cNvPr>
          <p:cNvSpPr txBox="1"/>
          <p:nvPr/>
        </p:nvSpPr>
        <p:spPr>
          <a:xfrm>
            <a:off x="4540305" y="98479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EF89CF3-6C83-F84B-A960-6C297EEFB6E1}"/>
              </a:ext>
            </a:extLst>
          </p:cNvPr>
          <p:cNvSpPr txBox="1"/>
          <p:nvPr/>
        </p:nvSpPr>
        <p:spPr>
          <a:xfrm>
            <a:off x="6198882" y="96229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C3BA8C1-CC42-5C4D-A018-6CE8C0507896}"/>
              </a:ext>
            </a:extLst>
          </p:cNvPr>
          <p:cNvSpPr txBox="1"/>
          <p:nvPr/>
        </p:nvSpPr>
        <p:spPr>
          <a:xfrm>
            <a:off x="7908522" y="98479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5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A734964-9F9D-3548-82A3-11C270CCB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86" y="1096822"/>
            <a:ext cx="781259" cy="78125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1875FDA-6F34-C849-944F-6FFC527CD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754" y="1023971"/>
            <a:ext cx="854110" cy="8541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A1FFE94-B888-744F-BE1C-0E9CAD1B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092" y="1073079"/>
            <a:ext cx="747765" cy="74776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190354F-0011-3547-9E85-0CDADE8F7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275" y="1057025"/>
            <a:ext cx="870745" cy="87074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982F4366-FDBD-DF43-98A8-0AC480C165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19738" y="1023971"/>
            <a:ext cx="934424" cy="884901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6EE41BA3-5509-2C42-A8A0-85E9485E8B81}"/>
              </a:ext>
            </a:extLst>
          </p:cNvPr>
          <p:cNvSpPr txBox="1"/>
          <p:nvPr/>
        </p:nvSpPr>
        <p:spPr>
          <a:xfrm>
            <a:off x="811475" y="2002301"/>
            <a:ext cx="16145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entramos al baño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D7C82F1-46EE-294C-BAAC-39AA79343117}"/>
              </a:ext>
            </a:extLst>
          </p:cNvPr>
          <p:cNvSpPr txBox="1"/>
          <p:nvPr/>
        </p:nvSpPr>
        <p:spPr>
          <a:xfrm>
            <a:off x="2552150" y="2000006"/>
            <a:ext cx="1723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cerramos la puerta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7F0758C-26FA-C141-B45E-EE78E71706B2}"/>
              </a:ext>
            </a:extLst>
          </p:cNvPr>
          <p:cNvSpPr txBox="1"/>
          <p:nvPr/>
        </p:nvSpPr>
        <p:spPr>
          <a:xfrm>
            <a:off x="4441302" y="2001677"/>
            <a:ext cx="12522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hacemos pipí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D4C6697-2A2D-4145-9883-3C452EF4F470}"/>
              </a:ext>
            </a:extLst>
          </p:cNvPr>
          <p:cNvSpPr txBox="1"/>
          <p:nvPr/>
        </p:nvSpPr>
        <p:spPr>
          <a:xfrm>
            <a:off x="5906389" y="2004864"/>
            <a:ext cx="17283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lavamos las manos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264029D-F351-094A-8348-BE69ACEBBE9E}"/>
              </a:ext>
            </a:extLst>
          </p:cNvPr>
          <p:cNvSpPr txBox="1"/>
          <p:nvPr/>
        </p:nvSpPr>
        <p:spPr>
          <a:xfrm>
            <a:off x="7837784" y="1994992"/>
            <a:ext cx="1516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salimos del baño</a:t>
            </a: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8B785611-3AB7-7C40-8955-6DA9EE2550D2}"/>
              </a:ext>
            </a:extLst>
          </p:cNvPr>
          <p:cNvSpPr/>
          <p:nvPr/>
        </p:nvSpPr>
        <p:spPr>
          <a:xfrm>
            <a:off x="315686" y="2380969"/>
            <a:ext cx="9274628" cy="2140300"/>
          </a:xfrm>
          <a:prstGeom prst="roundRect">
            <a:avLst/>
          </a:prstGeom>
          <a:solidFill>
            <a:srgbClr val="F4CE2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409D60B-46E7-9347-9ECF-2126E3E29F7E}"/>
              </a:ext>
            </a:extLst>
          </p:cNvPr>
          <p:cNvSpPr txBox="1"/>
          <p:nvPr/>
        </p:nvSpPr>
        <p:spPr>
          <a:xfrm>
            <a:off x="2254169" y="2430402"/>
            <a:ext cx="5323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CHICKEN Pie Height" panose="02000600000000000000" pitchFamily="2" charset="0"/>
              </a:rPr>
              <a:t>Cuando vamos al comedor…</a:t>
            </a:r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09322A02-1BBD-1644-B63C-7EE387534B65}"/>
              </a:ext>
            </a:extLst>
          </p:cNvPr>
          <p:cNvSpPr/>
          <p:nvPr/>
        </p:nvSpPr>
        <p:spPr>
          <a:xfrm>
            <a:off x="1006636" y="317478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74254378-8D21-AE48-BA42-7FEB5A683BA0}"/>
              </a:ext>
            </a:extLst>
          </p:cNvPr>
          <p:cNvSpPr/>
          <p:nvPr/>
        </p:nvSpPr>
        <p:spPr>
          <a:xfrm>
            <a:off x="2786869" y="317478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12821070-4879-AC40-88B7-8C33F850CADB}"/>
              </a:ext>
            </a:extLst>
          </p:cNvPr>
          <p:cNvSpPr/>
          <p:nvPr/>
        </p:nvSpPr>
        <p:spPr>
          <a:xfrm>
            <a:off x="4486715" y="317478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redondeado 45">
            <a:extLst>
              <a:ext uri="{FF2B5EF4-FFF2-40B4-BE49-F238E27FC236}">
                <a16:creationId xmlns:a16="http://schemas.microsoft.com/office/drawing/2014/main" id="{4D6D260C-E28A-C542-B56C-322F93DC869D}"/>
              </a:ext>
            </a:extLst>
          </p:cNvPr>
          <p:cNvSpPr/>
          <p:nvPr/>
        </p:nvSpPr>
        <p:spPr>
          <a:xfrm>
            <a:off x="6153067" y="317478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744230EE-F2F0-6244-979C-14FDFD7887F6}"/>
              </a:ext>
            </a:extLst>
          </p:cNvPr>
          <p:cNvSpPr/>
          <p:nvPr/>
        </p:nvSpPr>
        <p:spPr>
          <a:xfrm>
            <a:off x="7862961" y="3174789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AD85BDA5-BA53-0041-AA2F-242D1845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309795" y="3483886"/>
            <a:ext cx="396687" cy="39668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642A658-5E9D-BA49-B035-143B2AA9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43024" y="3498959"/>
            <a:ext cx="396687" cy="39668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5C15CDB9-073F-A843-8D61-DEAE212C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700293" y="3509007"/>
            <a:ext cx="396687" cy="396687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1243086-A8EC-8A49-9E03-DF21D891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411252" y="3509007"/>
            <a:ext cx="396687" cy="396687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11BE0E6F-73B1-3546-B0A1-51E6AB9696E5}"/>
              </a:ext>
            </a:extLst>
          </p:cNvPr>
          <p:cNvSpPr txBox="1"/>
          <p:nvPr/>
        </p:nvSpPr>
        <p:spPr>
          <a:xfrm>
            <a:off x="1036780" y="31999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1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62E3729-E983-5340-8D41-5235FBD7060F}"/>
              </a:ext>
            </a:extLst>
          </p:cNvPr>
          <p:cNvSpPr txBox="1"/>
          <p:nvPr/>
        </p:nvSpPr>
        <p:spPr>
          <a:xfrm>
            <a:off x="2841535" y="323513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16BFDC0-9E61-CF4F-9604-61BBFD525DB1}"/>
              </a:ext>
            </a:extLst>
          </p:cNvPr>
          <p:cNvSpPr txBox="1"/>
          <p:nvPr/>
        </p:nvSpPr>
        <p:spPr>
          <a:xfrm>
            <a:off x="4540305" y="323513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3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58E4A537-BB60-1842-9A0C-09457DE4E443}"/>
              </a:ext>
            </a:extLst>
          </p:cNvPr>
          <p:cNvSpPr txBox="1"/>
          <p:nvPr/>
        </p:nvSpPr>
        <p:spPr>
          <a:xfrm>
            <a:off x="6198882" y="321263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4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9B3000D-1045-FF4A-A24E-917635D50801}"/>
              </a:ext>
            </a:extLst>
          </p:cNvPr>
          <p:cNvSpPr txBox="1"/>
          <p:nvPr/>
        </p:nvSpPr>
        <p:spPr>
          <a:xfrm>
            <a:off x="7908522" y="323513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5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D12EA51-46B5-954D-BA4E-E63E01C0AAE4}"/>
              </a:ext>
            </a:extLst>
          </p:cNvPr>
          <p:cNvSpPr txBox="1"/>
          <p:nvPr/>
        </p:nvSpPr>
        <p:spPr>
          <a:xfrm>
            <a:off x="611700" y="4262085"/>
            <a:ext cx="18998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entramos al comedor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6A5874C-F4F2-D944-867F-6CC676DEAE68}"/>
              </a:ext>
            </a:extLst>
          </p:cNvPr>
          <p:cNvSpPr txBox="1"/>
          <p:nvPr/>
        </p:nvSpPr>
        <p:spPr>
          <a:xfrm>
            <a:off x="2761759" y="4258896"/>
            <a:ext cx="1205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Massallera" panose="02000000000000000000" pitchFamily="2" charset="0"/>
              </a:rPr>
              <a:t>nos sentamos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FDC93878-6D71-1D4F-8355-69ED0B07B34A}"/>
              </a:ext>
            </a:extLst>
          </p:cNvPr>
          <p:cNvSpPr txBox="1"/>
          <p:nvPr/>
        </p:nvSpPr>
        <p:spPr>
          <a:xfrm>
            <a:off x="4233036" y="4259659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comemos y bebemos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E4E40461-7AAD-2F49-83CD-83A5F28F847B}"/>
              </a:ext>
            </a:extLst>
          </p:cNvPr>
          <p:cNvSpPr txBox="1"/>
          <p:nvPr/>
        </p:nvSpPr>
        <p:spPr>
          <a:xfrm>
            <a:off x="6266263" y="4243666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esperamos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66241F0D-78EE-BA49-A10D-35FA25FFAECF}"/>
              </a:ext>
            </a:extLst>
          </p:cNvPr>
          <p:cNvSpPr txBox="1"/>
          <p:nvPr/>
        </p:nvSpPr>
        <p:spPr>
          <a:xfrm>
            <a:off x="7634747" y="4256033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salimos del comedor</a:t>
            </a:r>
          </a:p>
        </p:txBody>
      </p:sp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886BA3B7-F43D-CE41-9C89-27300C81D474}"/>
              </a:ext>
            </a:extLst>
          </p:cNvPr>
          <p:cNvSpPr/>
          <p:nvPr/>
        </p:nvSpPr>
        <p:spPr>
          <a:xfrm>
            <a:off x="350018" y="4616002"/>
            <a:ext cx="9274628" cy="2140300"/>
          </a:xfrm>
          <a:prstGeom prst="roundRect">
            <a:avLst/>
          </a:prstGeom>
          <a:solidFill>
            <a:srgbClr val="A9F3D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95C53854-6E32-B143-A3FC-93828D6BBE6B}"/>
              </a:ext>
            </a:extLst>
          </p:cNvPr>
          <p:cNvSpPr txBox="1"/>
          <p:nvPr/>
        </p:nvSpPr>
        <p:spPr>
          <a:xfrm>
            <a:off x="2222413" y="4624781"/>
            <a:ext cx="593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CHICKEN Pie Height" panose="02000600000000000000" pitchFamily="2" charset="0"/>
              </a:rPr>
              <a:t>Cuando vamos a la biblioteca…</a:t>
            </a:r>
          </a:p>
        </p:txBody>
      </p:sp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B3218E69-77E4-714A-BCFE-09DE26991ABB}"/>
              </a:ext>
            </a:extLst>
          </p:cNvPr>
          <p:cNvSpPr/>
          <p:nvPr/>
        </p:nvSpPr>
        <p:spPr>
          <a:xfrm>
            <a:off x="1040968" y="5409822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Rectángulo redondeado 69">
            <a:extLst>
              <a:ext uri="{FF2B5EF4-FFF2-40B4-BE49-F238E27FC236}">
                <a16:creationId xmlns:a16="http://schemas.microsoft.com/office/drawing/2014/main" id="{2ACB175E-B67E-6946-A3C1-049E818E0545}"/>
              </a:ext>
            </a:extLst>
          </p:cNvPr>
          <p:cNvSpPr/>
          <p:nvPr/>
        </p:nvSpPr>
        <p:spPr>
          <a:xfrm>
            <a:off x="2821201" y="5409822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B64D6E30-7242-7546-B12C-46900826C32B}"/>
              </a:ext>
            </a:extLst>
          </p:cNvPr>
          <p:cNvSpPr/>
          <p:nvPr/>
        </p:nvSpPr>
        <p:spPr>
          <a:xfrm>
            <a:off x="4521047" y="5409822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98F24509-F51D-DB40-807B-8340E832C92C}"/>
              </a:ext>
            </a:extLst>
          </p:cNvPr>
          <p:cNvSpPr/>
          <p:nvPr/>
        </p:nvSpPr>
        <p:spPr>
          <a:xfrm>
            <a:off x="6187399" y="5409822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BA0337DD-A6A7-1642-81CA-BBA3BDD00424}"/>
              </a:ext>
            </a:extLst>
          </p:cNvPr>
          <p:cNvSpPr/>
          <p:nvPr/>
        </p:nvSpPr>
        <p:spPr>
          <a:xfrm>
            <a:off x="7897293" y="5409822"/>
            <a:ext cx="1155561" cy="104502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85A23110-9457-5449-B899-01BEF98C2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344127" y="5718919"/>
            <a:ext cx="396687" cy="396687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41065F2C-F8CC-9B40-AA54-977EBFA7E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077356" y="5733992"/>
            <a:ext cx="396687" cy="39668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4A425541-D2FB-5741-AD45-2B65BE949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734625" y="5744040"/>
            <a:ext cx="396687" cy="396687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E73E78E6-6007-664D-8F31-8B8F1627F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445584" y="5744040"/>
            <a:ext cx="396687" cy="396687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40C3A8ED-1EBE-114D-8778-B88AF4C85A77}"/>
              </a:ext>
            </a:extLst>
          </p:cNvPr>
          <p:cNvSpPr txBox="1"/>
          <p:nvPr/>
        </p:nvSpPr>
        <p:spPr>
          <a:xfrm>
            <a:off x="1071112" y="54349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1</a:t>
            </a: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2DDC213B-E8E9-AD47-A119-D9C22EE6F23B}"/>
              </a:ext>
            </a:extLst>
          </p:cNvPr>
          <p:cNvSpPr txBox="1"/>
          <p:nvPr/>
        </p:nvSpPr>
        <p:spPr>
          <a:xfrm>
            <a:off x="2875867" y="547016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2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682351EA-BC10-A54C-9C8D-4477C4B2BE63}"/>
              </a:ext>
            </a:extLst>
          </p:cNvPr>
          <p:cNvSpPr txBox="1"/>
          <p:nvPr/>
        </p:nvSpPr>
        <p:spPr>
          <a:xfrm>
            <a:off x="4574637" y="547016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3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5F91076D-5D31-1A45-A5E3-5434BA2786DF}"/>
              </a:ext>
            </a:extLst>
          </p:cNvPr>
          <p:cNvSpPr txBox="1"/>
          <p:nvPr/>
        </p:nvSpPr>
        <p:spPr>
          <a:xfrm>
            <a:off x="6233214" y="544766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4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4DC911EF-B5F1-964E-ACA8-46B894E578BA}"/>
              </a:ext>
            </a:extLst>
          </p:cNvPr>
          <p:cNvSpPr txBox="1"/>
          <p:nvPr/>
        </p:nvSpPr>
        <p:spPr>
          <a:xfrm>
            <a:off x="7942854" y="547016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5</a:t>
            </a:r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F75FE0B5-8C6B-0A46-BF79-7A8084C56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54070" y="5509344"/>
            <a:ext cx="934424" cy="884901"/>
          </a:xfrm>
          <a:prstGeom prst="rect">
            <a:avLst/>
          </a:prstGeom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id="{E4B0A461-A2EE-1E46-8BB1-8B2AE7454FA5}"/>
              </a:ext>
            </a:extLst>
          </p:cNvPr>
          <p:cNvSpPr txBox="1"/>
          <p:nvPr/>
        </p:nvSpPr>
        <p:spPr>
          <a:xfrm>
            <a:off x="609013" y="6474770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entramos a la biblioteca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2AA9BAA4-8BA8-DC47-A9BB-AA90861E2289}"/>
              </a:ext>
            </a:extLst>
          </p:cNvPr>
          <p:cNvSpPr txBox="1"/>
          <p:nvPr/>
        </p:nvSpPr>
        <p:spPr>
          <a:xfrm>
            <a:off x="4605939" y="6490151"/>
            <a:ext cx="10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escuchamos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818EDFE0-22D3-E54B-BA27-DEAB1A6C3E69}"/>
              </a:ext>
            </a:extLst>
          </p:cNvPr>
          <p:cNvSpPr txBox="1"/>
          <p:nvPr/>
        </p:nvSpPr>
        <p:spPr>
          <a:xfrm>
            <a:off x="6038765" y="6488521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cogemos un libro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C7C8694D-1D90-0948-8153-AB7FE5F32901}"/>
              </a:ext>
            </a:extLst>
          </p:cNvPr>
          <p:cNvSpPr txBox="1"/>
          <p:nvPr/>
        </p:nvSpPr>
        <p:spPr>
          <a:xfrm>
            <a:off x="7600989" y="6482464"/>
            <a:ext cx="1997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latin typeface="Massallera" panose="02000000000000000000" pitchFamily="2" charset="0"/>
              </a:rPr>
              <a:t>salimos de la biblioteca</a:t>
            </a:r>
          </a:p>
        </p:txBody>
      </p:sp>
      <p:pic>
        <p:nvPicPr>
          <p:cNvPr id="93" name="Imagen 92">
            <a:extLst>
              <a:ext uri="{FF2B5EF4-FFF2-40B4-BE49-F238E27FC236}">
                <a16:creationId xmlns:a16="http://schemas.microsoft.com/office/drawing/2014/main" id="{41DD49E4-07EA-E041-A40F-51F32FD50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84235" y="3272053"/>
            <a:ext cx="934424" cy="884901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BE92F6C6-1C46-5249-AAF3-BF1DC990B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281" y="3323873"/>
            <a:ext cx="781259" cy="781259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6663AFCF-0B09-C946-87F7-25245A61C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508" y="5571478"/>
            <a:ext cx="781259" cy="781259"/>
          </a:xfrm>
          <a:prstGeom prst="rect">
            <a:avLst/>
          </a:prstGeom>
        </p:spPr>
      </p:pic>
      <p:sp>
        <p:nvSpPr>
          <p:cNvPr id="96" name="Rectángulo redondeado 95">
            <a:extLst>
              <a:ext uri="{FF2B5EF4-FFF2-40B4-BE49-F238E27FC236}">
                <a16:creationId xmlns:a16="http://schemas.microsoft.com/office/drawing/2014/main" id="{4F36F47A-20CF-D543-82FB-E8C03839A0D1}"/>
              </a:ext>
            </a:extLst>
          </p:cNvPr>
          <p:cNvSpPr/>
          <p:nvPr/>
        </p:nvSpPr>
        <p:spPr>
          <a:xfrm>
            <a:off x="1545301" y="3452815"/>
            <a:ext cx="288334" cy="163224"/>
          </a:xfrm>
          <a:prstGeom prst="roundRect">
            <a:avLst/>
          </a:prstGeom>
          <a:solidFill>
            <a:srgbClr val="FCF1C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8" name="Imagen 97">
            <a:extLst>
              <a:ext uri="{FF2B5EF4-FFF2-40B4-BE49-F238E27FC236}">
                <a16:creationId xmlns:a16="http://schemas.microsoft.com/office/drawing/2014/main" id="{158F8AFC-939A-F540-96BF-C1F19F1BF4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035" y="3410757"/>
            <a:ext cx="301686" cy="301686"/>
          </a:xfrm>
          <a:prstGeom prst="rect">
            <a:avLst/>
          </a:prstGeom>
        </p:spPr>
      </p:pic>
      <p:sp>
        <p:nvSpPr>
          <p:cNvPr id="99" name="Rectángulo redondeado 98">
            <a:extLst>
              <a:ext uri="{FF2B5EF4-FFF2-40B4-BE49-F238E27FC236}">
                <a16:creationId xmlns:a16="http://schemas.microsoft.com/office/drawing/2014/main" id="{2E7307EE-632E-3F44-8300-F800FE68A3DF}"/>
              </a:ext>
            </a:extLst>
          </p:cNvPr>
          <p:cNvSpPr/>
          <p:nvPr/>
        </p:nvSpPr>
        <p:spPr>
          <a:xfrm>
            <a:off x="1548338" y="5722717"/>
            <a:ext cx="288334" cy="163224"/>
          </a:xfrm>
          <a:prstGeom prst="roundRect">
            <a:avLst/>
          </a:prstGeom>
          <a:solidFill>
            <a:srgbClr val="FCF1C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7813F9D6-E6B9-A949-9513-E3C6DC38B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4008" y="5682859"/>
            <a:ext cx="238984" cy="238984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737F53FE-7BD9-4D4B-8119-3D0F3B7A58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2766" y="5509344"/>
            <a:ext cx="884997" cy="884997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03DEEC7C-BF96-A24D-A4C3-A41CE84FD6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8153" y="3253973"/>
            <a:ext cx="884997" cy="884997"/>
          </a:xfrm>
          <a:prstGeom prst="rect">
            <a:avLst/>
          </a:prstGeom>
        </p:spPr>
      </p:pic>
      <p:pic>
        <p:nvPicPr>
          <p:cNvPr id="106" name="Imagen 105">
            <a:extLst>
              <a:ext uri="{FF2B5EF4-FFF2-40B4-BE49-F238E27FC236}">
                <a16:creationId xmlns:a16="http://schemas.microsoft.com/office/drawing/2014/main" id="{B76D5A80-0EAB-BC4A-852E-EFFC4FEB2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1606" y="3224991"/>
            <a:ext cx="934442" cy="934442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id="{84291504-DFDC-964C-8C4D-758544395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4903" y="5540225"/>
            <a:ext cx="843763" cy="843763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id="{8A05B552-9C87-C946-804A-10B0D59483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2425" y="5535011"/>
            <a:ext cx="830281" cy="830281"/>
          </a:xfrm>
          <a:prstGeom prst="rect">
            <a:avLst/>
          </a:prstGeom>
        </p:spPr>
      </p:pic>
      <p:pic>
        <p:nvPicPr>
          <p:cNvPr id="112" name="Imagen 111">
            <a:extLst>
              <a:ext uri="{FF2B5EF4-FFF2-40B4-BE49-F238E27FC236}">
                <a16:creationId xmlns:a16="http://schemas.microsoft.com/office/drawing/2014/main" id="{AA55173B-22A5-4E4F-B5B1-9ABF902AEF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0040" y="3331299"/>
            <a:ext cx="787676" cy="787676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91F3BC40-0583-304E-A620-BC533D857017}"/>
              </a:ext>
            </a:extLst>
          </p:cNvPr>
          <p:cNvSpPr txBox="1"/>
          <p:nvPr/>
        </p:nvSpPr>
        <p:spPr>
          <a:xfrm>
            <a:off x="2831635" y="6482464"/>
            <a:ext cx="1205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Massallera" panose="02000000000000000000" pitchFamily="2" charset="0"/>
              </a:rPr>
              <a:t>nos sentamos</a:t>
            </a:r>
          </a:p>
        </p:txBody>
      </p:sp>
    </p:spTree>
    <p:extLst>
      <p:ext uri="{BB962C8B-B14F-4D97-AF65-F5344CB8AC3E}">
        <p14:creationId xmlns:p14="http://schemas.microsoft.com/office/powerpoint/2010/main" val="1105181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B2B63A3-4B11-FC46-9B81-6ADE91D1BE6F}"/>
              </a:ext>
            </a:extLst>
          </p:cNvPr>
          <p:cNvSpPr/>
          <p:nvPr/>
        </p:nvSpPr>
        <p:spPr>
          <a:xfrm>
            <a:off x="285307" y="297711"/>
            <a:ext cx="9335386" cy="2381693"/>
          </a:xfrm>
          <a:prstGeom prst="round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D27F56-FAD9-1D4F-81A3-5AC3C4D9B3E6}"/>
              </a:ext>
            </a:extLst>
          </p:cNvPr>
          <p:cNvSpPr txBox="1"/>
          <p:nvPr/>
        </p:nvSpPr>
        <p:spPr>
          <a:xfrm>
            <a:off x="2894583" y="297711"/>
            <a:ext cx="4116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ACTIVIDAD GRUPAL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C32B3D19-F523-8B42-8FD3-15CCFBFC2AA9}"/>
              </a:ext>
            </a:extLst>
          </p:cNvPr>
          <p:cNvSpPr/>
          <p:nvPr/>
        </p:nvSpPr>
        <p:spPr>
          <a:xfrm>
            <a:off x="1201477" y="967563"/>
            <a:ext cx="1286540" cy="12227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79C00013-3D92-484E-9040-2AE043BBA051}"/>
              </a:ext>
            </a:extLst>
          </p:cNvPr>
          <p:cNvSpPr/>
          <p:nvPr/>
        </p:nvSpPr>
        <p:spPr>
          <a:xfrm>
            <a:off x="2776867" y="983512"/>
            <a:ext cx="1286540" cy="12227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2F4FD975-ED59-5947-89F4-80DB3AA23606}"/>
              </a:ext>
            </a:extLst>
          </p:cNvPr>
          <p:cNvSpPr/>
          <p:nvPr/>
        </p:nvSpPr>
        <p:spPr>
          <a:xfrm>
            <a:off x="4352257" y="967563"/>
            <a:ext cx="1286540" cy="12227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6FBAE2-58ED-4F46-83D0-14933DAD6C5D}"/>
              </a:ext>
            </a:extLst>
          </p:cNvPr>
          <p:cNvSpPr/>
          <p:nvPr/>
        </p:nvSpPr>
        <p:spPr>
          <a:xfrm>
            <a:off x="5927647" y="983512"/>
            <a:ext cx="1286540" cy="12227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429759C1-EF4D-7F48-8F73-45F26DD736B0}"/>
              </a:ext>
            </a:extLst>
          </p:cNvPr>
          <p:cNvSpPr/>
          <p:nvPr/>
        </p:nvSpPr>
        <p:spPr>
          <a:xfrm>
            <a:off x="7530508" y="980854"/>
            <a:ext cx="1286540" cy="12227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derecha 11">
            <a:extLst>
              <a:ext uri="{FF2B5EF4-FFF2-40B4-BE49-F238E27FC236}">
                <a16:creationId xmlns:a16="http://schemas.microsoft.com/office/drawing/2014/main" id="{BF5B934F-4CAC-9F44-B35A-3DDD62D20872}"/>
              </a:ext>
            </a:extLst>
          </p:cNvPr>
          <p:cNvSpPr/>
          <p:nvPr/>
        </p:nvSpPr>
        <p:spPr>
          <a:xfrm>
            <a:off x="2339603" y="1331727"/>
            <a:ext cx="701749" cy="520995"/>
          </a:xfrm>
          <a:prstGeom prst="rightArrow">
            <a:avLst>
              <a:gd name="adj1" fmla="val 50000"/>
              <a:gd name="adj2" fmla="val 84694"/>
            </a:avLst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BEE0B0B2-B5BF-3349-B11D-B7DCE478F3C7}"/>
              </a:ext>
            </a:extLst>
          </p:cNvPr>
          <p:cNvSpPr/>
          <p:nvPr/>
        </p:nvSpPr>
        <p:spPr>
          <a:xfrm>
            <a:off x="3868036" y="1318436"/>
            <a:ext cx="701749" cy="520995"/>
          </a:xfrm>
          <a:prstGeom prst="rightArrow">
            <a:avLst>
              <a:gd name="adj1" fmla="val 50000"/>
              <a:gd name="adj2" fmla="val 84694"/>
            </a:avLst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9946973B-8BD6-2A4B-918B-4EBB6CDCC10B}"/>
              </a:ext>
            </a:extLst>
          </p:cNvPr>
          <p:cNvSpPr/>
          <p:nvPr/>
        </p:nvSpPr>
        <p:spPr>
          <a:xfrm>
            <a:off x="5494146" y="1331727"/>
            <a:ext cx="701749" cy="520995"/>
          </a:xfrm>
          <a:prstGeom prst="rightArrow">
            <a:avLst>
              <a:gd name="adj1" fmla="val 50000"/>
              <a:gd name="adj2" fmla="val 84694"/>
            </a:avLst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>
            <a:extLst>
              <a:ext uri="{FF2B5EF4-FFF2-40B4-BE49-F238E27FC236}">
                <a16:creationId xmlns:a16="http://schemas.microsoft.com/office/drawing/2014/main" id="{1EE1E748-722A-7D47-AF92-93A3C46A7B98}"/>
              </a:ext>
            </a:extLst>
          </p:cNvPr>
          <p:cNvSpPr/>
          <p:nvPr/>
        </p:nvSpPr>
        <p:spPr>
          <a:xfrm>
            <a:off x="7048273" y="1380902"/>
            <a:ext cx="701749" cy="520995"/>
          </a:xfrm>
          <a:prstGeom prst="rightArrow">
            <a:avLst>
              <a:gd name="adj1" fmla="val 50000"/>
              <a:gd name="adj2" fmla="val 84694"/>
            </a:avLst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62693A3-8054-5844-9312-A406F343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69" y="1198442"/>
            <a:ext cx="800476" cy="80047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29810C3-A7A9-9240-916A-188D67335A7A}"/>
              </a:ext>
            </a:extLst>
          </p:cNvPr>
          <p:cNvSpPr txBox="1"/>
          <p:nvPr/>
        </p:nvSpPr>
        <p:spPr>
          <a:xfrm>
            <a:off x="1201477" y="2234938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Massallera" panose="02000000000000000000" pitchFamily="2" charset="0"/>
              </a:rPr>
              <a:t>NOS SENTAMOS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CAF650C-21C1-F948-A68E-3DECC329A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149" y="1179527"/>
            <a:ext cx="777520" cy="77752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B9B683F-497B-5045-8237-D49C7E282993}"/>
              </a:ext>
            </a:extLst>
          </p:cNvPr>
          <p:cNvSpPr txBox="1"/>
          <p:nvPr/>
        </p:nvSpPr>
        <p:spPr>
          <a:xfrm>
            <a:off x="2722081" y="2248131"/>
            <a:ext cx="14173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latin typeface="Massallera" panose="02000000000000000000" pitchFamily="2" charset="0"/>
              </a:rPr>
              <a:t>LEVANTAMOS LA MANO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E644F19-C301-8147-8279-F6F07F530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768" y="1190173"/>
            <a:ext cx="777520" cy="77752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C29C5F6-DB53-C346-90F6-20DD5EC44275}"/>
              </a:ext>
            </a:extLst>
          </p:cNvPr>
          <p:cNvSpPr txBox="1"/>
          <p:nvPr/>
        </p:nvSpPr>
        <p:spPr>
          <a:xfrm>
            <a:off x="4283156" y="2241495"/>
            <a:ext cx="14173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latin typeface="Massallera" panose="02000000000000000000" pitchFamily="2" charset="0"/>
              </a:rPr>
              <a:t>PREGUNTAMOS</a:t>
            </a:r>
          </a:p>
          <a:p>
            <a:pPr algn="ctr"/>
            <a:r>
              <a:rPr lang="es-ES" sz="1050" dirty="0">
                <a:latin typeface="Massallera" panose="02000000000000000000" pitchFamily="2" charset="0"/>
              </a:rPr>
              <a:t>Y APORTAMOS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CB2C909F-0485-6E47-8B7A-76BF99F7F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390" y="1270981"/>
            <a:ext cx="704686" cy="70468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1E380CC-4357-7E47-85D2-A04F401F0548}"/>
              </a:ext>
            </a:extLst>
          </p:cNvPr>
          <p:cNvSpPr txBox="1"/>
          <p:nvPr/>
        </p:nvSpPr>
        <p:spPr>
          <a:xfrm>
            <a:off x="5862228" y="2228293"/>
            <a:ext cx="14173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latin typeface="Massallera" panose="02000000000000000000" pitchFamily="2" charset="0"/>
              </a:rPr>
              <a:t>COMPARTIMOS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6F79FEB-281D-AC4D-ADA0-AC1027C80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219" y="1246517"/>
            <a:ext cx="789763" cy="789763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90533724-6C32-A941-B4DE-F0C8DD73886D}"/>
              </a:ext>
            </a:extLst>
          </p:cNvPr>
          <p:cNvSpPr txBox="1"/>
          <p:nvPr/>
        </p:nvSpPr>
        <p:spPr>
          <a:xfrm>
            <a:off x="7546242" y="2219355"/>
            <a:ext cx="14173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latin typeface="Massallera" panose="02000000000000000000" pitchFamily="2" charset="0"/>
              </a:rPr>
              <a:t>TERMINA LA ACTIVIDAD</a:t>
            </a:r>
          </a:p>
        </p:txBody>
      </p:sp>
    </p:spTree>
    <p:extLst>
      <p:ext uri="{BB962C8B-B14F-4D97-AF65-F5344CB8AC3E}">
        <p14:creationId xmlns:p14="http://schemas.microsoft.com/office/powerpoint/2010/main" val="2736668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46BF2E-0641-6C4F-A1E9-26CDF91019D4}"/>
              </a:ext>
            </a:extLst>
          </p:cNvPr>
          <p:cNvSpPr txBox="1"/>
          <p:nvPr/>
        </p:nvSpPr>
        <p:spPr>
          <a:xfrm>
            <a:off x="2174835" y="275811"/>
            <a:ext cx="5094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8AD8F0"/>
                </a:solidFill>
                <a:latin typeface="Amatic SC" pitchFamily="2" charset="0"/>
              </a:rPr>
              <a:t>PANELES DE PETICIÓN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D7B1-8C1E-C749-A840-EEF17FA3786C}"/>
              </a:ext>
            </a:extLst>
          </p:cNvPr>
          <p:cNvSpPr txBox="1"/>
          <p:nvPr/>
        </p:nvSpPr>
        <p:spPr>
          <a:xfrm>
            <a:off x="1471625" y="1785517"/>
            <a:ext cx="7205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FFC688"/>
                </a:solidFill>
              </a:rPr>
              <a:t>FOMENTAR LA COMUNICACIÓN A TRAVÉS DE LA PETICIÓN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BD09BC-3B35-CC4C-AE46-D8C33CDF54E5}"/>
              </a:ext>
            </a:extLst>
          </p:cNvPr>
          <p:cNvSpPr txBox="1"/>
          <p:nvPr/>
        </p:nvSpPr>
        <p:spPr>
          <a:xfrm>
            <a:off x="2426967" y="2493403"/>
            <a:ext cx="4661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0D1BA"/>
                </a:solidFill>
              </a:rPr>
              <a:t>VÁLIDO PARA CUALQUIER CONTEXTO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22B206-D685-BC4A-9E32-AF683AB26FDE}"/>
              </a:ext>
            </a:extLst>
          </p:cNvPr>
          <p:cNvSpPr/>
          <p:nvPr/>
        </p:nvSpPr>
        <p:spPr>
          <a:xfrm>
            <a:off x="1245996" y="211015"/>
            <a:ext cx="7023797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F7B5A-E5A8-384E-874F-87848E4A5139}"/>
              </a:ext>
            </a:extLst>
          </p:cNvPr>
          <p:cNvSpPr txBox="1"/>
          <p:nvPr/>
        </p:nvSpPr>
        <p:spPr>
          <a:xfrm>
            <a:off x="857799" y="4937019"/>
            <a:ext cx="86789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/>
              <a:t>ES ACONSEJABLE QUE SE EMPLEE EL MISMO MÉTODO EN EL COLE Y EN </a:t>
            </a:r>
          </a:p>
          <a:p>
            <a:r>
              <a:rPr lang="es-ES" sz="4000" dirty="0"/>
              <a:t>CASA, ASÍ COMO EN OTROS CONTEXTOS DONDE EL ALUMNADO ACUDA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1E925F9-1E43-914C-8C84-8AF22545370A}"/>
              </a:ext>
            </a:extLst>
          </p:cNvPr>
          <p:cNvSpPr/>
          <p:nvPr/>
        </p:nvSpPr>
        <p:spPr>
          <a:xfrm>
            <a:off x="634680" y="4919196"/>
            <a:ext cx="8879710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CB2DA-232B-A246-8562-88023B0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3" y="5095706"/>
            <a:ext cx="759669" cy="75966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672E9-65A3-9048-AA6D-275CEA93F9BC}"/>
              </a:ext>
            </a:extLst>
          </p:cNvPr>
          <p:cNvSpPr txBox="1"/>
          <p:nvPr/>
        </p:nvSpPr>
        <p:spPr>
          <a:xfrm>
            <a:off x="1499169" y="3909175"/>
            <a:ext cx="644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17274"/>
                </a:solidFill>
              </a:rPr>
              <a:t>TRANSFERENCIA AL DÍA A DÍA DE FORMA NATURAL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3161BA-FEF9-DC4A-8766-E7D2E7B72C54}"/>
              </a:ext>
            </a:extLst>
          </p:cNvPr>
          <p:cNvSpPr txBox="1"/>
          <p:nvPr/>
        </p:nvSpPr>
        <p:spPr>
          <a:xfrm>
            <a:off x="1855035" y="3205043"/>
            <a:ext cx="6090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chemeClr val="accent6"/>
                </a:solidFill>
              </a:rPr>
              <a:t>Un panel para cada ambiente o uno general</a:t>
            </a:r>
          </a:p>
        </p:txBody>
      </p:sp>
    </p:spTree>
    <p:extLst>
      <p:ext uri="{BB962C8B-B14F-4D97-AF65-F5344CB8AC3E}">
        <p14:creationId xmlns:p14="http://schemas.microsoft.com/office/powerpoint/2010/main" val="2013590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5FA7EE38-2794-0043-9AEF-87C1FF96DDD9}"/>
              </a:ext>
            </a:extLst>
          </p:cNvPr>
          <p:cNvSpPr/>
          <p:nvPr/>
        </p:nvSpPr>
        <p:spPr>
          <a:xfrm>
            <a:off x="5156309" y="643541"/>
            <a:ext cx="4606724" cy="6099857"/>
          </a:xfrm>
          <a:prstGeom prst="roundRect">
            <a:avLst>
              <a:gd name="adj" fmla="val 844"/>
            </a:avLst>
          </a:prstGeom>
          <a:solidFill>
            <a:srgbClr val="F7D56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FE7DA9-0E17-8148-8E3A-1ACD3E141F5A}"/>
              </a:ext>
            </a:extLst>
          </p:cNvPr>
          <p:cNvSpPr txBox="1"/>
          <p:nvPr/>
        </p:nvSpPr>
        <p:spPr>
          <a:xfrm>
            <a:off x="5358713" y="1485615"/>
            <a:ext cx="2523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accent4">
                    <a:lumMod val="75000"/>
                  </a:schemeClr>
                </a:solidFill>
                <a:latin typeface="CHICKEN Pie Height" panose="02000600000000000000" pitchFamily="2" charset="0"/>
              </a:rPr>
              <a:t>YO QUIERO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285FCE8E-C970-C146-A4D5-AA4DFBE682C8}"/>
              </a:ext>
            </a:extLst>
          </p:cNvPr>
          <p:cNvSpPr/>
          <p:nvPr/>
        </p:nvSpPr>
        <p:spPr>
          <a:xfrm>
            <a:off x="7882162" y="789369"/>
            <a:ext cx="1713415" cy="14051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FEFAE14-68FA-B44A-87D6-932EBE1CE4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524829" y="789369"/>
            <a:ext cx="622139" cy="6221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22E5EB-8E6C-354D-AD14-63D1B75F5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59656"/>
          <a:stretch/>
        </p:blipFill>
        <p:spPr>
          <a:xfrm>
            <a:off x="6651362" y="1131672"/>
            <a:ext cx="1115777" cy="450154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768AA4D-A307-EE42-AC22-34AFBC48FEDD}"/>
              </a:ext>
            </a:extLst>
          </p:cNvPr>
          <p:cNvCxnSpPr>
            <a:cxnSpLocks/>
          </p:cNvCxnSpPr>
          <p:nvPr/>
        </p:nvCxnSpPr>
        <p:spPr>
          <a:xfrm>
            <a:off x="5156309" y="2483914"/>
            <a:ext cx="4606725" cy="0"/>
          </a:xfrm>
          <a:prstGeom prst="line">
            <a:avLst/>
          </a:prstGeom>
          <a:solidFill>
            <a:srgbClr val="F7D56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B6B12091-4A5E-8D4B-97F7-F0EF52A77725}"/>
              </a:ext>
            </a:extLst>
          </p:cNvPr>
          <p:cNvGrpSpPr/>
          <p:nvPr/>
        </p:nvGrpSpPr>
        <p:grpSpPr>
          <a:xfrm>
            <a:off x="247595" y="661639"/>
            <a:ext cx="4606724" cy="1840373"/>
            <a:chOff x="5123152" y="637197"/>
            <a:chExt cx="4606724" cy="1840373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CE416791-F592-A34C-AFA1-8F8AD524411F}"/>
                </a:ext>
              </a:extLst>
            </p:cNvPr>
            <p:cNvSpPr/>
            <p:nvPr/>
          </p:nvSpPr>
          <p:spPr>
            <a:xfrm>
              <a:off x="5123152" y="637197"/>
              <a:ext cx="4606724" cy="1840373"/>
            </a:xfrm>
            <a:prstGeom prst="roundRect">
              <a:avLst>
                <a:gd name="adj" fmla="val 341"/>
              </a:avLst>
            </a:prstGeom>
            <a:solidFill>
              <a:srgbClr val="F7D56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B069FFB-18F0-DB40-9EA2-9521CFAFC3BE}"/>
                </a:ext>
              </a:extLst>
            </p:cNvPr>
            <p:cNvSpPr txBox="1"/>
            <p:nvPr/>
          </p:nvSpPr>
          <p:spPr>
            <a:xfrm>
              <a:off x="5325556" y="1479272"/>
              <a:ext cx="25234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4000" dirty="0">
                  <a:latin typeface="CHICKEN Pie Height" panose="02000600000000000000" pitchFamily="2" charset="0"/>
                </a:rPr>
                <a:t>YO QUIERO</a:t>
              </a:r>
            </a:p>
          </p:txBody>
        </p:sp>
        <p:sp>
          <p:nvSpPr>
            <p:cNvPr id="22" name="Rectángulo redondeado 21">
              <a:extLst>
                <a:ext uri="{FF2B5EF4-FFF2-40B4-BE49-F238E27FC236}">
                  <a16:creationId xmlns:a16="http://schemas.microsoft.com/office/drawing/2014/main" id="{78090AB1-B59A-F44B-8C87-EB6D2391B2FD}"/>
                </a:ext>
              </a:extLst>
            </p:cNvPr>
            <p:cNvSpPr/>
            <p:nvPr/>
          </p:nvSpPr>
          <p:spPr>
            <a:xfrm>
              <a:off x="7849005" y="783026"/>
              <a:ext cx="1713415" cy="14051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0BE742F-3285-184A-9C19-D1234BE7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1672" y="783026"/>
              <a:ext cx="622139" cy="622139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F5CEC2EC-A5EF-2D49-BD33-719BFAE04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0291"/>
            <a:stretch/>
          </p:blipFill>
          <p:spPr>
            <a:xfrm>
              <a:off x="6618205" y="1132409"/>
              <a:ext cx="1115777" cy="443074"/>
            </a:xfrm>
            <a:prstGeom prst="rect">
              <a:avLst/>
            </a:prstGeom>
          </p:spPr>
        </p:pic>
      </p:grp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6C5ACFAD-E073-DC4B-9813-B3EF17ECCFDB}"/>
              </a:ext>
            </a:extLst>
          </p:cNvPr>
          <p:cNvSpPr/>
          <p:nvPr/>
        </p:nvSpPr>
        <p:spPr>
          <a:xfrm>
            <a:off x="5412003" y="2983507"/>
            <a:ext cx="1713415" cy="14051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2901C001-4264-BF48-9F08-83352E1F161B}"/>
              </a:ext>
            </a:extLst>
          </p:cNvPr>
          <p:cNvSpPr/>
          <p:nvPr/>
        </p:nvSpPr>
        <p:spPr>
          <a:xfrm>
            <a:off x="7526646" y="2983507"/>
            <a:ext cx="1713415" cy="14051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C8836C4F-A150-CB4A-9E78-C033D246360C}"/>
              </a:ext>
            </a:extLst>
          </p:cNvPr>
          <p:cNvSpPr/>
          <p:nvPr/>
        </p:nvSpPr>
        <p:spPr>
          <a:xfrm>
            <a:off x="5412003" y="4888277"/>
            <a:ext cx="1713415" cy="14051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50748A9F-5E7E-D54A-B363-F1467470B273}"/>
              </a:ext>
            </a:extLst>
          </p:cNvPr>
          <p:cNvSpPr/>
          <p:nvPr/>
        </p:nvSpPr>
        <p:spPr>
          <a:xfrm>
            <a:off x="7526646" y="4888277"/>
            <a:ext cx="1713415" cy="140517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F6F43D24-28F5-D242-A728-8CA4F88AEF02}"/>
              </a:ext>
            </a:extLst>
          </p:cNvPr>
          <p:cNvSpPr/>
          <p:nvPr/>
        </p:nvSpPr>
        <p:spPr>
          <a:xfrm>
            <a:off x="2982602" y="823146"/>
            <a:ext cx="1713415" cy="1405178"/>
          </a:xfrm>
          <a:prstGeom prst="roundRect">
            <a:avLst/>
          </a:prstGeom>
          <a:solidFill>
            <a:srgbClr val="F7D5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BCCB8C25-8EA2-E642-8398-07C00A054FDB}"/>
              </a:ext>
            </a:extLst>
          </p:cNvPr>
          <p:cNvSpPr/>
          <p:nvPr/>
        </p:nvSpPr>
        <p:spPr>
          <a:xfrm>
            <a:off x="7548232" y="2980657"/>
            <a:ext cx="1713415" cy="1405178"/>
          </a:xfrm>
          <a:prstGeom prst="roundRect">
            <a:avLst/>
          </a:prstGeom>
          <a:solidFill>
            <a:srgbClr val="F7D5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C30EF08E-E9F6-544F-AA4C-644F914FAF47}"/>
              </a:ext>
            </a:extLst>
          </p:cNvPr>
          <p:cNvSpPr/>
          <p:nvPr/>
        </p:nvSpPr>
        <p:spPr>
          <a:xfrm>
            <a:off x="5433589" y="4885427"/>
            <a:ext cx="1713415" cy="1405178"/>
          </a:xfrm>
          <a:prstGeom prst="roundRect">
            <a:avLst/>
          </a:prstGeom>
          <a:solidFill>
            <a:srgbClr val="F7D5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5EB6E036-5008-8349-AE04-D6A5E3CE88EC}"/>
              </a:ext>
            </a:extLst>
          </p:cNvPr>
          <p:cNvSpPr/>
          <p:nvPr/>
        </p:nvSpPr>
        <p:spPr>
          <a:xfrm>
            <a:off x="7548232" y="4885427"/>
            <a:ext cx="1713415" cy="1405178"/>
          </a:xfrm>
          <a:prstGeom prst="roundRect">
            <a:avLst/>
          </a:prstGeom>
          <a:solidFill>
            <a:srgbClr val="F7D5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5DB1686-2544-FF4C-9AC3-4573F790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015" y="3081063"/>
            <a:ext cx="1108276" cy="110827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75AE4F6-7283-3C4F-9FCE-E2DCC6DF9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005" y="5036650"/>
            <a:ext cx="1101286" cy="1101286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312654C-8AD3-E64F-A94D-6A368A8CF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291" y="5059543"/>
            <a:ext cx="1056946" cy="105694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1220430-B573-3649-A4D9-EB7416A040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869" y="949154"/>
            <a:ext cx="1057073" cy="105707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43517DE1-B26A-0B4D-B0DD-0F77C761D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901" y="7080"/>
            <a:ext cx="985844" cy="9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4">
            <a:extLst>
              <a:ext uri="{FF2B5EF4-FFF2-40B4-BE49-F238E27FC236}">
                <a16:creationId xmlns:a16="http://schemas.microsoft.com/office/drawing/2014/main" id="{0C24A1D4-AD69-B840-AA12-1B5BBA89B5BE}"/>
              </a:ext>
            </a:extLst>
          </p:cNvPr>
          <p:cNvSpPr/>
          <p:nvPr/>
        </p:nvSpPr>
        <p:spPr>
          <a:xfrm>
            <a:off x="1241850" y="473476"/>
            <a:ext cx="6652694" cy="1161483"/>
          </a:xfrm>
          <a:prstGeom prst="roundRect">
            <a:avLst/>
          </a:prstGeom>
          <a:solidFill>
            <a:srgbClr val="F7B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C99FF"/>
              </a:solidFill>
            </a:endParaRPr>
          </a:p>
        </p:txBody>
      </p:sp>
      <p:sp>
        <p:nvSpPr>
          <p:cNvPr id="5" name="Rectángulo: esquinas redondeadas 5">
            <a:extLst>
              <a:ext uri="{FF2B5EF4-FFF2-40B4-BE49-F238E27FC236}">
                <a16:creationId xmlns:a16="http://schemas.microsoft.com/office/drawing/2014/main" id="{8D696D13-A6AC-5944-B84D-8C53FD89DCEC}"/>
              </a:ext>
            </a:extLst>
          </p:cNvPr>
          <p:cNvSpPr/>
          <p:nvPr/>
        </p:nvSpPr>
        <p:spPr>
          <a:xfrm>
            <a:off x="1362852" y="575281"/>
            <a:ext cx="6390497" cy="957872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218D47-F31E-C24E-9F58-1500D42B809C}"/>
              </a:ext>
            </a:extLst>
          </p:cNvPr>
          <p:cNvSpPr txBox="1"/>
          <p:nvPr/>
        </p:nvSpPr>
        <p:spPr>
          <a:xfrm>
            <a:off x="1493384" y="716914"/>
            <a:ext cx="59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Cookie Crumble DEMO" pitchFamily="50" charset="0"/>
              </a:rPr>
              <a:t>ASPECTOS PREVIOS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625EC7-4A31-6043-9CA7-E2F795AE708F}"/>
              </a:ext>
            </a:extLst>
          </p:cNvPr>
          <p:cNvSpPr txBox="1"/>
          <p:nvPr/>
        </p:nvSpPr>
        <p:spPr>
          <a:xfrm>
            <a:off x="2685972" y="2170970"/>
            <a:ext cx="414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NordicaHairline" panose="02000403000000000000" pitchFamily="2" charset="0"/>
              </a:rPr>
              <a:t>BANCOS DE IMAGENES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FACDC8-331A-9743-9ABA-EDCE2483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125" y="382496"/>
            <a:ext cx="1696034" cy="169603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E453B73-1F98-4048-9703-B821E8943494}"/>
              </a:ext>
            </a:extLst>
          </p:cNvPr>
          <p:cNvSpPr/>
          <p:nvPr/>
        </p:nvSpPr>
        <p:spPr>
          <a:xfrm>
            <a:off x="-247674" y="3508440"/>
            <a:ext cx="520067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FREEPIK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EB042C-BE50-B84F-902F-369E34A0923B}"/>
              </a:ext>
            </a:extLst>
          </p:cNvPr>
          <p:cNvSpPr/>
          <p:nvPr/>
        </p:nvSpPr>
        <p:spPr>
          <a:xfrm>
            <a:off x="5148790" y="3488368"/>
            <a:ext cx="520067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FLATICON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BB9E42-A518-524E-A355-40A511B28871}"/>
              </a:ext>
            </a:extLst>
          </p:cNvPr>
          <p:cNvSpPr txBox="1"/>
          <p:nvPr/>
        </p:nvSpPr>
        <p:spPr>
          <a:xfrm rot="1184495">
            <a:off x="5253099" y="2087512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NordicaHairline" panose="02000403000000000000" pitchFamily="2" charset="0"/>
              </a:rPr>
              <a:t>´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B671B3-A552-8E4B-9239-DF326248074E}"/>
              </a:ext>
            </a:extLst>
          </p:cNvPr>
          <p:cNvSpPr txBox="1"/>
          <p:nvPr/>
        </p:nvSpPr>
        <p:spPr>
          <a:xfrm>
            <a:off x="370097" y="4547600"/>
            <a:ext cx="3852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Massallera" panose="02000000000000000000" pitchFamily="2" charset="0"/>
              </a:rPr>
              <a:t>Imágenes con fondos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Dibujos y fotografías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No permite cambios de color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Filtros por temáticas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CD59E4A-7979-644F-B8E7-2A3E59C6A1B5}"/>
              </a:ext>
            </a:extLst>
          </p:cNvPr>
          <p:cNvSpPr txBox="1"/>
          <p:nvPr/>
        </p:nvSpPr>
        <p:spPr>
          <a:xfrm>
            <a:off x="6235633" y="4409100"/>
            <a:ext cx="28488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Massallera" panose="02000000000000000000" pitchFamily="2" charset="0"/>
              </a:rPr>
              <a:t>Iconos sin fondo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Dibujos 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Modificación de color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Packs de temáticas</a:t>
            </a:r>
          </a:p>
          <a:p>
            <a:pPr algn="ctr"/>
            <a:r>
              <a:rPr lang="es-ES" dirty="0">
                <a:latin typeface="Massallera" panose="02000000000000000000" pitchFamily="2" charset="0"/>
              </a:rPr>
              <a:t>Contorno/relleno</a:t>
            </a:r>
          </a:p>
        </p:txBody>
      </p:sp>
      <p:sp>
        <p:nvSpPr>
          <p:cNvPr id="14" name="Rectángulo: esquinas redondeadas 5">
            <a:extLst>
              <a:ext uri="{FF2B5EF4-FFF2-40B4-BE49-F238E27FC236}">
                <a16:creationId xmlns:a16="http://schemas.microsoft.com/office/drawing/2014/main" id="{55E5BCC2-8DFD-9F44-A639-8FA0D00E057B}"/>
              </a:ext>
            </a:extLst>
          </p:cNvPr>
          <p:cNvSpPr/>
          <p:nvPr/>
        </p:nvSpPr>
        <p:spPr>
          <a:xfrm>
            <a:off x="265188" y="3451228"/>
            <a:ext cx="4142482" cy="2933296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5">
            <a:extLst>
              <a:ext uri="{FF2B5EF4-FFF2-40B4-BE49-F238E27FC236}">
                <a16:creationId xmlns:a16="http://schemas.microsoft.com/office/drawing/2014/main" id="{71028DD9-2798-5C4A-B5D1-E8F6AB080AD7}"/>
              </a:ext>
            </a:extLst>
          </p:cNvPr>
          <p:cNvSpPr/>
          <p:nvPr/>
        </p:nvSpPr>
        <p:spPr>
          <a:xfrm>
            <a:off x="5393421" y="3429000"/>
            <a:ext cx="4142482" cy="2933296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46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B35E024-D289-CF40-BD01-0A5C6E9C04DC}"/>
              </a:ext>
            </a:extLst>
          </p:cNvPr>
          <p:cNvSpPr/>
          <p:nvPr/>
        </p:nvSpPr>
        <p:spPr>
          <a:xfrm>
            <a:off x="4953000" y="2094614"/>
            <a:ext cx="4701363" cy="4423144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E239542-36DF-1642-A4EF-C4CC23A8DC23}"/>
              </a:ext>
            </a:extLst>
          </p:cNvPr>
          <p:cNvSpPr/>
          <p:nvPr/>
        </p:nvSpPr>
        <p:spPr>
          <a:xfrm flipV="1">
            <a:off x="4952999" y="435935"/>
            <a:ext cx="4701363" cy="1658679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CF8931-CBD7-0649-BADF-F1DCE27DD2F8}"/>
              </a:ext>
            </a:extLst>
          </p:cNvPr>
          <p:cNvSpPr/>
          <p:nvPr/>
        </p:nvSpPr>
        <p:spPr>
          <a:xfrm flipV="1">
            <a:off x="125131" y="435935"/>
            <a:ext cx="4701363" cy="1658679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A42DB8-F0F7-CD42-B9D2-884AC2B5BBB0}"/>
              </a:ext>
            </a:extLst>
          </p:cNvPr>
          <p:cNvSpPr txBox="1"/>
          <p:nvPr/>
        </p:nvSpPr>
        <p:spPr>
          <a:xfrm>
            <a:off x="5190059" y="1454453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YO QUIERO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A29B99F-34FF-B24A-A0B3-2F212327C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059" y="582132"/>
            <a:ext cx="816935" cy="816935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8D1FB26-B424-1E4B-A353-B5A26853F841}"/>
              </a:ext>
            </a:extLst>
          </p:cNvPr>
          <p:cNvGrpSpPr/>
          <p:nvPr/>
        </p:nvGrpSpPr>
        <p:grpSpPr>
          <a:xfrm>
            <a:off x="6340548" y="582132"/>
            <a:ext cx="816935" cy="816935"/>
            <a:chOff x="6340548" y="582132"/>
            <a:chExt cx="816935" cy="81693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98FFB6A-FC47-0E47-B594-51438E424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548" y="582132"/>
              <a:ext cx="816935" cy="816935"/>
            </a:xfrm>
            <a:prstGeom prst="rect">
              <a:avLst/>
            </a:prstGeom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8EE82F78-CD2B-E74D-992F-3DFCF5A930BE}"/>
                </a:ext>
              </a:extLst>
            </p:cNvPr>
            <p:cNvSpPr/>
            <p:nvPr/>
          </p:nvSpPr>
          <p:spPr>
            <a:xfrm>
              <a:off x="6634716" y="582132"/>
              <a:ext cx="522767" cy="576817"/>
            </a:xfrm>
            <a:prstGeom prst="ellipse">
              <a:avLst/>
            </a:prstGeom>
            <a:solidFill>
              <a:srgbClr val="F5DF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C631C5A-6659-D542-A12E-5B8B3B256147}"/>
              </a:ext>
            </a:extLst>
          </p:cNvPr>
          <p:cNvSpPr/>
          <p:nvPr/>
        </p:nvSpPr>
        <p:spPr>
          <a:xfrm>
            <a:off x="7875667" y="594980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92B80F9-5B50-4040-8A94-F806C940B5AC}"/>
              </a:ext>
            </a:extLst>
          </p:cNvPr>
          <p:cNvSpPr/>
          <p:nvPr/>
        </p:nvSpPr>
        <p:spPr>
          <a:xfrm>
            <a:off x="5460704" y="2485146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1038BE1-5D4E-DD40-9CAE-C05A632441E3}"/>
              </a:ext>
            </a:extLst>
          </p:cNvPr>
          <p:cNvSpPr/>
          <p:nvPr/>
        </p:nvSpPr>
        <p:spPr>
          <a:xfrm>
            <a:off x="7581583" y="2485146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AC5BE9-2371-3348-B503-193294E53820}"/>
              </a:ext>
            </a:extLst>
          </p:cNvPr>
          <p:cNvSpPr/>
          <p:nvPr/>
        </p:nvSpPr>
        <p:spPr>
          <a:xfrm>
            <a:off x="5460704" y="4360014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EC2C961-2ED0-3C4F-A7D0-085D4808B14B}"/>
              </a:ext>
            </a:extLst>
          </p:cNvPr>
          <p:cNvSpPr/>
          <p:nvPr/>
        </p:nvSpPr>
        <p:spPr>
          <a:xfrm>
            <a:off x="7581583" y="4360014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DC02B7-45CC-1543-9EE8-D9D941F8906A}"/>
              </a:ext>
            </a:extLst>
          </p:cNvPr>
          <p:cNvSpPr txBox="1"/>
          <p:nvPr/>
        </p:nvSpPr>
        <p:spPr>
          <a:xfrm>
            <a:off x="439477" y="1469738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YO QUIERO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ED85680-FE5B-4246-A337-B27F2DE8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597417"/>
            <a:ext cx="816935" cy="816935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4DA5537E-DB18-E841-B1D3-FB5C8C02FECA}"/>
              </a:ext>
            </a:extLst>
          </p:cNvPr>
          <p:cNvGrpSpPr/>
          <p:nvPr/>
        </p:nvGrpSpPr>
        <p:grpSpPr>
          <a:xfrm>
            <a:off x="1589966" y="597417"/>
            <a:ext cx="816935" cy="816935"/>
            <a:chOff x="6340548" y="582132"/>
            <a:chExt cx="816935" cy="816935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839E5345-C411-AC4E-9905-16266640C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548" y="582132"/>
              <a:ext cx="816935" cy="816935"/>
            </a:xfrm>
            <a:prstGeom prst="rect">
              <a:avLst/>
            </a:prstGeom>
          </p:spPr>
        </p:pic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3A91280E-43EB-CB42-A8BF-C9968692CDE8}"/>
                </a:ext>
              </a:extLst>
            </p:cNvPr>
            <p:cNvSpPr/>
            <p:nvPr/>
          </p:nvSpPr>
          <p:spPr>
            <a:xfrm>
              <a:off x="6634716" y="582132"/>
              <a:ext cx="522767" cy="576817"/>
            </a:xfrm>
            <a:prstGeom prst="ellipse">
              <a:avLst/>
            </a:prstGeom>
            <a:solidFill>
              <a:srgbClr val="F5DF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D20D4A9-B6E6-A341-B505-421D387F3522}"/>
              </a:ext>
            </a:extLst>
          </p:cNvPr>
          <p:cNvSpPr/>
          <p:nvPr/>
        </p:nvSpPr>
        <p:spPr>
          <a:xfrm>
            <a:off x="3125085" y="610265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AE4EEA7-70BC-CF40-95CE-0DE62820C815}"/>
              </a:ext>
            </a:extLst>
          </p:cNvPr>
          <p:cNvSpPr/>
          <p:nvPr/>
        </p:nvSpPr>
        <p:spPr>
          <a:xfrm>
            <a:off x="711242" y="2485146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2401A43-E2EA-4242-BE70-3FED8B3D19D5}"/>
              </a:ext>
            </a:extLst>
          </p:cNvPr>
          <p:cNvSpPr/>
          <p:nvPr/>
        </p:nvSpPr>
        <p:spPr>
          <a:xfrm>
            <a:off x="2832121" y="2485146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24E92A1-4E07-EC4C-964C-185764EB0ED2}"/>
              </a:ext>
            </a:extLst>
          </p:cNvPr>
          <p:cNvSpPr/>
          <p:nvPr/>
        </p:nvSpPr>
        <p:spPr>
          <a:xfrm>
            <a:off x="711242" y="4360014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CCC524F-FC62-184C-AB12-60ABAA601385}"/>
              </a:ext>
            </a:extLst>
          </p:cNvPr>
          <p:cNvSpPr/>
          <p:nvPr/>
        </p:nvSpPr>
        <p:spPr>
          <a:xfrm>
            <a:off x="2832121" y="4360014"/>
            <a:ext cx="1435395" cy="1331728"/>
          </a:xfrm>
          <a:prstGeom prst="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35242549-6B82-F24C-B129-4D0E23FAA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249" y="4454378"/>
            <a:ext cx="1073448" cy="107344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7A702A3-E757-6B48-9824-18CE02B5D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94" y="4516104"/>
            <a:ext cx="967917" cy="96791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C2F8097-5CDB-E340-B2CA-AEEE8F060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084" y="2655813"/>
            <a:ext cx="1021613" cy="102161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2DB7645-3D2A-E845-B1BA-5791586DD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61" y="2637753"/>
            <a:ext cx="956051" cy="9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08D31E9-E3AE-6046-9EFC-702B9ADD5DDB}"/>
              </a:ext>
            </a:extLst>
          </p:cNvPr>
          <p:cNvSpPr txBox="1"/>
          <p:nvPr/>
        </p:nvSpPr>
        <p:spPr>
          <a:xfrm>
            <a:off x="4007124" y="6408646"/>
            <a:ext cx="2532195" cy="371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NordicaHairline" panose="02000403000000000000" pitchFamily="2" charset="0"/>
              </a:rPr>
              <a:t>TERESA SANCHEZ VALDES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F9A91A9-8F35-A943-A4AE-104C516A932B}"/>
              </a:ext>
            </a:extLst>
          </p:cNvPr>
          <p:cNvSpPr txBox="1"/>
          <p:nvPr/>
        </p:nvSpPr>
        <p:spPr>
          <a:xfrm rot="19457826">
            <a:off x="4719911" y="6285871"/>
            <a:ext cx="311378" cy="371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NordicaHairline" panose="02000403000000000000" pitchFamily="2" charset="0"/>
              </a:rPr>
              <a:t>-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CFDAFAC-8853-4946-A187-8BD20D51DFFE}"/>
              </a:ext>
            </a:extLst>
          </p:cNvPr>
          <p:cNvSpPr txBox="1"/>
          <p:nvPr/>
        </p:nvSpPr>
        <p:spPr>
          <a:xfrm rot="19457826">
            <a:off x="5615186" y="6282129"/>
            <a:ext cx="311378" cy="371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NordicaHairline" panose="02000403000000000000" pitchFamily="2" charset="0"/>
              </a:rPr>
              <a:t>-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3EB659B-8234-BA47-9936-4D80CFC5C85C}"/>
              </a:ext>
            </a:extLst>
          </p:cNvPr>
          <p:cNvSpPr/>
          <p:nvPr/>
        </p:nvSpPr>
        <p:spPr>
          <a:xfrm>
            <a:off x="81024" y="169135"/>
            <a:ext cx="9664860" cy="6519732"/>
          </a:xfrm>
          <a:prstGeom prst="roundRect">
            <a:avLst>
              <a:gd name="adj" fmla="val 9394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29D5D957-36DA-7E4D-B973-0D134D02DE87}"/>
              </a:ext>
            </a:extLst>
          </p:cNvPr>
          <p:cNvSpPr/>
          <p:nvPr/>
        </p:nvSpPr>
        <p:spPr>
          <a:xfrm>
            <a:off x="331265" y="2290953"/>
            <a:ext cx="9055803" cy="2049554"/>
          </a:xfrm>
          <a:prstGeom prst="roundRect">
            <a:avLst>
              <a:gd name="adj" fmla="val 12592"/>
            </a:avLst>
          </a:prstGeom>
          <a:solidFill>
            <a:srgbClr val="B2F8B3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08BDD4-B89E-414C-B718-56E457CC7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56"/>
          <a:stretch/>
        </p:blipFill>
        <p:spPr>
          <a:xfrm>
            <a:off x="3104381" y="2884814"/>
            <a:ext cx="2438400" cy="86183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8501E3-07B8-2D4F-831A-D5787CB4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3" y="2399339"/>
            <a:ext cx="1402144" cy="14021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04C76DF-82EC-0247-8B4F-00B12D5A630F}"/>
              </a:ext>
            </a:extLst>
          </p:cNvPr>
          <p:cNvSpPr txBox="1"/>
          <p:nvPr/>
        </p:nvSpPr>
        <p:spPr>
          <a:xfrm>
            <a:off x="1040819" y="3801483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YO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2E5F134-77F3-C046-91A4-CD9F43B0C11A}"/>
              </a:ext>
            </a:extLst>
          </p:cNvPr>
          <p:cNvSpPr txBox="1"/>
          <p:nvPr/>
        </p:nvSpPr>
        <p:spPr>
          <a:xfrm>
            <a:off x="3376671" y="3755732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QUIERO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80CC18D1-116D-ED42-995A-DDAD7E282B66}"/>
              </a:ext>
            </a:extLst>
          </p:cNvPr>
          <p:cNvSpPr/>
          <p:nvPr/>
        </p:nvSpPr>
        <p:spPr>
          <a:xfrm>
            <a:off x="6616223" y="2500241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C6C1C440-DF1F-1548-9FAB-D4AE38AAE102}"/>
              </a:ext>
            </a:extLst>
          </p:cNvPr>
          <p:cNvSpPr/>
          <p:nvPr/>
        </p:nvSpPr>
        <p:spPr>
          <a:xfrm>
            <a:off x="590624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F3EAB30C-E0D0-3944-8A59-F5CB525CC68A}"/>
              </a:ext>
            </a:extLst>
          </p:cNvPr>
          <p:cNvSpPr/>
          <p:nvPr/>
        </p:nvSpPr>
        <p:spPr>
          <a:xfrm>
            <a:off x="2682853" y="4633275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2FB5E67C-59D9-934B-8937-2B90A70B427D}"/>
              </a:ext>
            </a:extLst>
          </p:cNvPr>
          <p:cNvSpPr/>
          <p:nvPr/>
        </p:nvSpPr>
        <p:spPr>
          <a:xfrm>
            <a:off x="4841917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5E941A30-764A-A645-A22B-532BAA9EB156}"/>
              </a:ext>
            </a:extLst>
          </p:cNvPr>
          <p:cNvSpPr/>
          <p:nvPr/>
        </p:nvSpPr>
        <p:spPr>
          <a:xfrm>
            <a:off x="7229451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5F2ABB4F-300C-BB46-AADD-6D96FF3F8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18" y="4732322"/>
            <a:ext cx="969380" cy="96938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CE6D2BCF-3EF8-8241-AE11-5484436DA3EA}"/>
              </a:ext>
            </a:extLst>
          </p:cNvPr>
          <p:cNvSpPr txBox="1"/>
          <p:nvPr/>
        </p:nvSpPr>
        <p:spPr>
          <a:xfrm>
            <a:off x="732928" y="5724630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>
                <a:latin typeface="NORDICAHAIRLINE" panose="02000403000000000000" pitchFamily="2" charset="0"/>
              </a:rPr>
              <a:t>abaco</a:t>
            </a:r>
            <a:endParaRPr lang="es-ES" sz="3200" b="1" dirty="0">
              <a:latin typeface="NORDICAHAIRLINE" panose="02000403000000000000" pitchFamily="2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034D3467-4D41-8449-BBDF-973B1FBFB9C2}"/>
              </a:ext>
            </a:extLst>
          </p:cNvPr>
          <p:cNvSpPr txBox="1"/>
          <p:nvPr/>
        </p:nvSpPr>
        <p:spPr>
          <a:xfrm rot="19200298">
            <a:off x="807222" y="5564601"/>
            <a:ext cx="354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-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7014248B-FE5A-3041-9D80-EF412F8C4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381" y="4807458"/>
            <a:ext cx="917172" cy="917172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2B7A5475-35F0-BC43-A5CA-5F73B04F057F}"/>
              </a:ext>
            </a:extLst>
          </p:cNvPr>
          <p:cNvSpPr txBox="1"/>
          <p:nvPr/>
        </p:nvSpPr>
        <p:spPr>
          <a:xfrm>
            <a:off x="2729646" y="5724629"/>
            <a:ext cx="1670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pelotas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8D2F3DA7-C7C6-5D4E-869C-572F4CC81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24010">
            <a:off x="5124930" y="4549760"/>
            <a:ext cx="1245077" cy="1245077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003121E8-191F-1E4F-AF98-6BAFCED0170B}"/>
              </a:ext>
            </a:extLst>
          </p:cNvPr>
          <p:cNvSpPr txBox="1"/>
          <p:nvPr/>
        </p:nvSpPr>
        <p:spPr>
          <a:xfrm>
            <a:off x="4932347" y="5732369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tijeras</a:t>
            </a: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E895FA15-C0C8-454B-A06E-C6D152760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225" y="4757978"/>
            <a:ext cx="852081" cy="852081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7E750BBC-6F5E-B949-AB5A-C91F8B6ACCD9}"/>
              </a:ext>
            </a:extLst>
          </p:cNvPr>
          <p:cNvSpPr txBox="1"/>
          <p:nvPr/>
        </p:nvSpPr>
        <p:spPr>
          <a:xfrm>
            <a:off x="7576532" y="5712352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libro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DED0D0B-0AD2-E243-AC7B-565C4126E982}"/>
              </a:ext>
            </a:extLst>
          </p:cNvPr>
          <p:cNvSpPr txBox="1"/>
          <p:nvPr/>
        </p:nvSpPr>
        <p:spPr>
          <a:xfrm>
            <a:off x="221265" y="260500"/>
            <a:ext cx="217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u="sng" dirty="0">
                <a:latin typeface="Amatic SC" pitchFamily="2" charset="0"/>
              </a:rPr>
              <a:t>Panel general:</a:t>
            </a:r>
          </a:p>
          <a:p>
            <a:r>
              <a:rPr lang="es-ES" dirty="0">
                <a:latin typeface="Amatic SC" pitchFamily="2" charset="0"/>
              </a:rPr>
              <a:t>Objetos a nivel general del aula</a:t>
            </a:r>
          </a:p>
        </p:txBody>
      </p:sp>
    </p:spTree>
    <p:extLst>
      <p:ext uri="{BB962C8B-B14F-4D97-AF65-F5344CB8AC3E}">
        <p14:creationId xmlns:p14="http://schemas.microsoft.com/office/powerpoint/2010/main" val="242841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29D5D957-36DA-7E4D-B973-0D134D02DE87}"/>
              </a:ext>
            </a:extLst>
          </p:cNvPr>
          <p:cNvSpPr/>
          <p:nvPr/>
        </p:nvSpPr>
        <p:spPr>
          <a:xfrm>
            <a:off x="331265" y="2290953"/>
            <a:ext cx="9055803" cy="2049554"/>
          </a:xfrm>
          <a:prstGeom prst="roundRect">
            <a:avLst>
              <a:gd name="adj" fmla="val 12592"/>
            </a:avLst>
          </a:prstGeom>
          <a:solidFill>
            <a:srgbClr val="FFED8D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08BDD4-B89E-414C-B718-56E457CC7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56"/>
          <a:stretch/>
        </p:blipFill>
        <p:spPr>
          <a:xfrm>
            <a:off x="3104381" y="2884814"/>
            <a:ext cx="2438400" cy="86183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8501E3-07B8-2D4F-831A-D5787CB4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3" y="2399339"/>
            <a:ext cx="1402144" cy="14021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04C76DF-82EC-0247-8B4F-00B12D5A630F}"/>
              </a:ext>
            </a:extLst>
          </p:cNvPr>
          <p:cNvSpPr txBox="1"/>
          <p:nvPr/>
        </p:nvSpPr>
        <p:spPr>
          <a:xfrm>
            <a:off x="1040819" y="3801483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YO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2E5F134-77F3-C046-91A4-CD9F43B0C11A}"/>
              </a:ext>
            </a:extLst>
          </p:cNvPr>
          <p:cNvSpPr txBox="1"/>
          <p:nvPr/>
        </p:nvSpPr>
        <p:spPr>
          <a:xfrm>
            <a:off x="3080864" y="3766187"/>
            <a:ext cx="225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NECESITO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80CC18D1-116D-ED42-995A-DDAD7E282B66}"/>
              </a:ext>
            </a:extLst>
          </p:cNvPr>
          <p:cNvSpPr/>
          <p:nvPr/>
        </p:nvSpPr>
        <p:spPr>
          <a:xfrm>
            <a:off x="6616223" y="2500241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C6C1C440-DF1F-1548-9FAB-D4AE38AAE102}"/>
              </a:ext>
            </a:extLst>
          </p:cNvPr>
          <p:cNvSpPr/>
          <p:nvPr/>
        </p:nvSpPr>
        <p:spPr>
          <a:xfrm>
            <a:off x="590624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F3EAB30C-E0D0-3944-8A59-F5CB525CC68A}"/>
              </a:ext>
            </a:extLst>
          </p:cNvPr>
          <p:cNvSpPr/>
          <p:nvPr/>
        </p:nvSpPr>
        <p:spPr>
          <a:xfrm>
            <a:off x="2682853" y="4633275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2FB5E67C-59D9-934B-8937-2B90A70B427D}"/>
              </a:ext>
            </a:extLst>
          </p:cNvPr>
          <p:cNvSpPr/>
          <p:nvPr/>
        </p:nvSpPr>
        <p:spPr>
          <a:xfrm>
            <a:off x="4841917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5E941A30-764A-A645-A22B-532BAA9EB156}"/>
              </a:ext>
            </a:extLst>
          </p:cNvPr>
          <p:cNvSpPr/>
          <p:nvPr/>
        </p:nvSpPr>
        <p:spPr>
          <a:xfrm>
            <a:off x="7229451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E6D2BCF-3EF8-8241-AE11-5484436DA3EA}"/>
              </a:ext>
            </a:extLst>
          </p:cNvPr>
          <p:cNvSpPr txBox="1"/>
          <p:nvPr/>
        </p:nvSpPr>
        <p:spPr>
          <a:xfrm>
            <a:off x="732928" y="5724630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beber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B7A5475-35F0-BC43-A5CA-5F73B04F057F}"/>
              </a:ext>
            </a:extLst>
          </p:cNvPr>
          <p:cNvSpPr txBox="1"/>
          <p:nvPr/>
        </p:nvSpPr>
        <p:spPr>
          <a:xfrm>
            <a:off x="2729646" y="5724629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comer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03121E8-191F-1E4F-AF98-6BAFCED0170B}"/>
              </a:ext>
            </a:extLst>
          </p:cNvPr>
          <p:cNvSpPr txBox="1"/>
          <p:nvPr/>
        </p:nvSpPr>
        <p:spPr>
          <a:xfrm>
            <a:off x="4932347" y="5732369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correr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E750BBC-6F5E-B949-AB5A-C91F8B6ACCD9}"/>
              </a:ext>
            </a:extLst>
          </p:cNvPr>
          <p:cNvSpPr txBox="1"/>
          <p:nvPr/>
        </p:nvSpPr>
        <p:spPr>
          <a:xfrm>
            <a:off x="7248786" y="574741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NORDICAHAIRLINE" panose="02000403000000000000" pitchFamily="2" charset="0"/>
              </a:rPr>
              <a:t>ir a casa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DED0D0B-0AD2-E243-AC7B-565C4126E982}"/>
              </a:ext>
            </a:extLst>
          </p:cNvPr>
          <p:cNvSpPr txBox="1"/>
          <p:nvPr/>
        </p:nvSpPr>
        <p:spPr>
          <a:xfrm>
            <a:off x="165337" y="307930"/>
            <a:ext cx="3950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u="sng" dirty="0">
                <a:latin typeface="Amatic SC" pitchFamily="2" charset="0"/>
              </a:rPr>
              <a:t>Panel específico acciones:</a:t>
            </a:r>
          </a:p>
          <a:p>
            <a:r>
              <a:rPr lang="es-ES" dirty="0">
                <a:latin typeface="Amatic SC" pitchFamily="2" charset="0"/>
              </a:rPr>
              <a:t>Acciones comunes de primera necesidad – ampliación a otras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840C4C6-B1E0-6D4F-B711-4908E7B13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642" y="4774393"/>
            <a:ext cx="973020" cy="9730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7090F3-E906-EA49-ACAF-9C7DE8099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944" y="4774393"/>
            <a:ext cx="875694" cy="87569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747E8D-85EC-F34B-92ED-B6E7E295E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013" y="4741751"/>
            <a:ext cx="1038304" cy="103830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18FB33-0FB8-8144-A350-D92AD639C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25" y="4687366"/>
            <a:ext cx="1079410" cy="10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26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B08D31E9-E3AE-6046-9EFC-702B9ADD5DDB}"/>
              </a:ext>
            </a:extLst>
          </p:cNvPr>
          <p:cNvSpPr txBox="1"/>
          <p:nvPr/>
        </p:nvSpPr>
        <p:spPr>
          <a:xfrm>
            <a:off x="4007124" y="6408646"/>
            <a:ext cx="2532195" cy="371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NordicaHairline" panose="02000403000000000000" pitchFamily="2" charset="0"/>
              </a:rPr>
              <a:t>TERESA SANCHEZ VALDES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F9A91A9-8F35-A943-A4AE-104C516A932B}"/>
              </a:ext>
            </a:extLst>
          </p:cNvPr>
          <p:cNvSpPr txBox="1"/>
          <p:nvPr/>
        </p:nvSpPr>
        <p:spPr>
          <a:xfrm rot="19457826">
            <a:off x="4719911" y="6285871"/>
            <a:ext cx="311378" cy="371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NordicaHairline" panose="02000403000000000000" pitchFamily="2" charset="0"/>
              </a:rPr>
              <a:t>-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CFDAFAC-8853-4946-A187-8BD20D51DFFE}"/>
              </a:ext>
            </a:extLst>
          </p:cNvPr>
          <p:cNvSpPr txBox="1"/>
          <p:nvPr/>
        </p:nvSpPr>
        <p:spPr>
          <a:xfrm rot="19457826">
            <a:off x="5615186" y="6282129"/>
            <a:ext cx="311378" cy="371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>
                <a:latin typeface="NordicaHairline" panose="02000403000000000000" pitchFamily="2" charset="0"/>
              </a:rPr>
              <a:t>-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3EB659B-8234-BA47-9936-4D80CFC5C85C}"/>
              </a:ext>
            </a:extLst>
          </p:cNvPr>
          <p:cNvSpPr/>
          <p:nvPr/>
        </p:nvSpPr>
        <p:spPr>
          <a:xfrm>
            <a:off x="81024" y="169135"/>
            <a:ext cx="9664860" cy="6519732"/>
          </a:xfrm>
          <a:prstGeom prst="roundRect">
            <a:avLst>
              <a:gd name="adj" fmla="val 9394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29D5D957-36DA-7E4D-B973-0D134D02DE87}"/>
              </a:ext>
            </a:extLst>
          </p:cNvPr>
          <p:cNvSpPr/>
          <p:nvPr/>
        </p:nvSpPr>
        <p:spPr>
          <a:xfrm>
            <a:off x="331265" y="2121937"/>
            <a:ext cx="9055803" cy="2218570"/>
          </a:xfrm>
          <a:prstGeom prst="roundRect">
            <a:avLst>
              <a:gd name="adj" fmla="val 12592"/>
            </a:avLst>
          </a:prstGeom>
          <a:solidFill>
            <a:srgbClr val="95C8FC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08BDD4-B89E-414C-B718-56E457CC7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56"/>
          <a:stretch/>
        </p:blipFill>
        <p:spPr>
          <a:xfrm>
            <a:off x="4859166" y="2818436"/>
            <a:ext cx="2438400" cy="86183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58501E3-07B8-2D4F-831A-D5787CB4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128" y="2517235"/>
            <a:ext cx="1402144" cy="140214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04C76DF-82EC-0247-8B4F-00B12D5A630F}"/>
              </a:ext>
            </a:extLst>
          </p:cNvPr>
          <p:cNvSpPr txBox="1"/>
          <p:nvPr/>
        </p:nvSpPr>
        <p:spPr>
          <a:xfrm>
            <a:off x="3531554" y="3762295"/>
            <a:ext cx="797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YO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2E5F134-77F3-C046-91A4-CD9F43B0C11A}"/>
              </a:ext>
            </a:extLst>
          </p:cNvPr>
          <p:cNvSpPr txBox="1"/>
          <p:nvPr/>
        </p:nvSpPr>
        <p:spPr>
          <a:xfrm>
            <a:off x="5174191" y="3709826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QUIERO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80CC18D1-116D-ED42-995A-DDAD7E282B66}"/>
              </a:ext>
            </a:extLst>
          </p:cNvPr>
          <p:cNvSpPr/>
          <p:nvPr/>
        </p:nvSpPr>
        <p:spPr>
          <a:xfrm>
            <a:off x="7379189" y="2408585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C6C1C440-DF1F-1548-9FAB-D4AE38AAE102}"/>
              </a:ext>
            </a:extLst>
          </p:cNvPr>
          <p:cNvSpPr/>
          <p:nvPr/>
        </p:nvSpPr>
        <p:spPr>
          <a:xfrm>
            <a:off x="590624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F3EAB30C-E0D0-3944-8A59-F5CB525CC68A}"/>
              </a:ext>
            </a:extLst>
          </p:cNvPr>
          <p:cNvSpPr/>
          <p:nvPr/>
        </p:nvSpPr>
        <p:spPr>
          <a:xfrm>
            <a:off x="2682853" y="4633275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2FB5E67C-59D9-934B-8937-2B90A70B427D}"/>
              </a:ext>
            </a:extLst>
          </p:cNvPr>
          <p:cNvSpPr/>
          <p:nvPr/>
        </p:nvSpPr>
        <p:spPr>
          <a:xfrm>
            <a:off x="4841917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5E941A30-764A-A645-A22B-532BAA9EB156}"/>
              </a:ext>
            </a:extLst>
          </p:cNvPr>
          <p:cNvSpPr/>
          <p:nvPr/>
        </p:nvSpPr>
        <p:spPr>
          <a:xfrm>
            <a:off x="7229451" y="4632574"/>
            <a:ext cx="1697402" cy="1593629"/>
          </a:xfrm>
          <a:prstGeom prst="roundRect">
            <a:avLst>
              <a:gd name="adj" fmla="val 12592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E6D2BCF-3EF8-8241-AE11-5484436DA3EA}"/>
              </a:ext>
            </a:extLst>
          </p:cNvPr>
          <p:cNvSpPr txBox="1"/>
          <p:nvPr/>
        </p:nvSpPr>
        <p:spPr>
          <a:xfrm>
            <a:off x="732928" y="5724630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tijeras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B7A5475-35F0-BC43-A5CA-5F73B04F057F}"/>
              </a:ext>
            </a:extLst>
          </p:cNvPr>
          <p:cNvSpPr txBox="1"/>
          <p:nvPr/>
        </p:nvSpPr>
        <p:spPr>
          <a:xfrm>
            <a:off x="2877522" y="5712709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NORDICAHAIRLINE" panose="02000403000000000000" pitchFamily="2" charset="0"/>
              </a:rPr>
              <a:t>papel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003121E8-191F-1E4F-AF98-6BAFCED0170B}"/>
              </a:ext>
            </a:extLst>
          </p:cNvPr>
          <p:cNvSpPr txBox="1"/>
          <p:nvPr/>
        </p:nvSpPr>
        <p:spPr>
          <a:xfrm>
            <a:off x="4932347" y="5732369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NORDICAHAIRLINE" panose="02000403000000000000" pitchFamily="2" charset="0"/>
              </a:rPr>
              <a:t>pinturas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E750BBC-6F5E-B949-AB5A-C91F8B6ACCD9}"/>
              </a:ext>
            </a:extLst>
          </p:cNvPr>
          <p:cNvSpPr txBox="1"/>
          <p:nvPr/>
        </p:nvSpPr>
        <p:spPr>
          <a:xfrm>
            <a:off x="7367909" y="5816961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NORDICAHAIRLINE" panose="02000403000000000000" pitchFamily="2" charset="0"/>
              </a:rPr>
              <a:t>pegamento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DDED0D0B-0AD2-E243-AC7B-565C4126E982}"/>
              </a:ext>
            </a:extLst>
          </p:cNvPr>
          <p:cNvSpPr txBox="1"/>
          <p:nvPr/>
        </p:nvSpPr>
        <p:spPr>
          <a:xfrm>
            <a:off x="331265" y="237350"/>
            <a:ext cx="274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u="sng" dirty="0">
                <a:latin typeface="Amatic SC" pitchFamily="2" charset="0"/>
              </a:rPr>
              <a:t>Panel específico espacio:</a:t>
            </a:r>
          </a:p>
          <a:p>
            <a:r>
              <a:rPr lang="es-ES" dirty="0">
                <a:latin typeface="Amatic SC" pitchFamily="2" charset="0"/>
              </a:rPr>
              <a:t>Objetos específicos de ese espacio del aula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B86A9DA-E96E-E349-B9BE-DE4FB361F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24010">
            <a:off x="857047" y="4618952"/>
            <a:ext cx="1245077" cy="12450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EA1422-4134-144D-B22D-739ABA519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419" y="2577524"/>
            <a:ext cx="1196869" cy="119686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E435F7-DBB2-A242-AFB9-92481C489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829" y="4767846"/>
            <a:ext cx="1020821" cy="102082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D1B7002-C93E-644F-91F5-6BE4782D8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950" y="4802283"/>
            <a:ext cx="930086" cy="93008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0DCDE035-664F-714F-AED5-A99DD25F59BA}"/>
              </a:ext>
            </a:extLst>
          </p:cNvPr>
          <p:cNvSpPr txBox="1"/>
          <p:nvPr/>
        </p:nvSpPr>
        <p:spPr>
          <a:xfrm>
            <a:off x="379417" y="3814201"/>
            <a:ext cx="2983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NORDICAHAIRLINE" panose="02000403000000000000" pitchFamily="2" charset="0"/>
              </a:rPr>
              <a:t>ESPACIO DE ARTE</a:t>
            </a:r>
          </a:p>
        </p:txBody>
      </p:sp>
    </p:spTree>
    <p:extLst>
      <p:ext uri="{BB962C8B-B14F-4D97-AF65-F5344CB8AC3E}">
        <p14:creationId xmlns:p14="http://schemas.microsoft.com/office/powerpoint/2010/main" val="2020622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4EC0E83-7B68-864B-B46B-9D00BFF3700B}"/>
              </a:ext>
            </a:extLst>
          </p:cNvPr>
          <p:cNvSpPr/>
          <p:nvPr/>
        </p:nvSpPr>
        <p:spPr>
          <a:xfrm>
            <a:off x="535172" y="563526"/>
            <a:ext cx="8835655" cy="1977656"/>
          </a:xfrm>
          <a:prstGeom prst="roundRect">
            <a:avLst/>
          </a:prstGeom>
          <a:solidFill>
            <a:srgbClr val="F5DFF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488B0761-C9A9-2148-BB60-77F61DA3F883}"/>
              </a:ext>
            </a:extLst>
          </p:cNvPr>
          <p:cNvSpPr/>
          <p:nvPr/>
        </p:nvSpPr>
        <p:spPr>
          <a:xfrm>
            <a:off x="6921795" y="765544"/>
            <a:ext cx="1913861" cy="16374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9B0CAD-B6EF-3846-B959-08B599BD553B}"/>
              </a:ext>
            </a:extLst>
          </p:cNvPr>
          <p:cNvSpPr txBox="1"/>
          <p:nvPr/>
        </p:nvSpPr>
        <p:spPr>
          <a:xfrm>
            <a:off x="1479511" y="1916298"/>
            <a:ext cx="4907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YO                QUIERO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7A94FC1-8D79-4A4A-AB06-529B2C59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46" y="653902"/>
            <a:ext cx="1206795" cy="1206795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F6EBADB-4377-5549-87FA-7D82D03F71EF}"/>
              </a:ext>
            </a:extLst>
          </p:cNvPr>
          <p:cNvGrpSpPr/>
          <p:nvPr/>
        </p:nvGrpSpPr>
        <p:grpSpPr>
          <a:xfrm>
            <a:off x="4701432" y="584791"/>
            <a:ext cx="1497349" cy="1416073"/>
            <a:chOff x="3831555" y="683143"/>
            <a:chExt cx="1253901" cy="12067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F3B9BC9-337E-DB4C-A552-19711CC75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3831555" y="683143"/>
              <a:ext cx="1206795" cy="1206795"/>
            </a:xfrm>
            <a:prstGeom prst="rect">
              <a:avLst/>
            </a:prstGeom>
          </p:spPr>
        </p:pic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CB3FDA68-9DDA-EA41-BF2B-F3C32B887864}"/>
                </a:ext>
              </a:extLst>
            </p:cNvPr>
            <p:cNvSpPr/>
            <p:nvPr/>
          </p:nvSpPr>
          <p:spPr>
            <a:xfrm>
              <a:off x="4278864" y="683143"/>
              <a:ext cx="806592" cy="805415"/>
            </a:xfrm>
            <a:prstGeom prst="ellipse">
              <a:avLst/>
            </a:prstGeom>
            <a:solidFill>
              <a:srgbClr val="F5DF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C8C17012-7CCE-EA4C-9408-22C6AA74AF9B}"/>
              </a:ext>
            </a:extLst>
          </p:cNvPr>
          <p:cNvSpPr/>
          <p:nvPr/>
        </p:nvSpPr>
        <p:spPr>
          <a:xfrm>
            <a:off x="738962" y="3112682"/>
            <a:ext cx="1913861" cy="16374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AB36290-6904-D84F-B8D9-0C9856671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73" y="3213470"/>
            <a:ext cx="1435838" cy="143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77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46BF2E-0641-6C4F-A1E9-26CDF91019D4}"/>
              </a:ext>
            </a:extLst>
          </p:cNvPr>
          <p:cNvSpPr txBox="1"/>
          <p:nvPr/>
        </p:nvSpPr>
        <p:spPr>
          <a:xfrm>
            <a:off x="2174835" y="275811"/>
            <a:ext cx="54906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8AD8F0"/>
                </a:solidFill>
                <a:latin typeface="Amatic SC" pitchFamily="2" charset="0"/>
              </a:rPr>
              <a:t>TARJETAS DE RESPUESTA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D7B1-8C1E-C749-A840-EEF17FA3786C}"/>
              </a:ext>
            </a:extLst>
          </p:cNvPr>
          <p:cNvSpPr txBox="1"/>
          <p:nvPr/>
        </p:nvSpPr>
        <p:spPr>
          <a:xfrm>
            <a:off x="2729473" y="1774521"/>
            <a:ext cx="3985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FFC688"/>
                </a:solidFill>
              </a:rPr>
              <a:t>INTERVENIR EN LAS ECOLALIAS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BD09BC-3B35-CC4C-AE46-D8C33CDF54E5}"/>
              </a:ext>
            </a:extLst>
          </p:cNvPr>
          <p:cNvSpPr txBox="1"/>
          <p:nvPr/>
        </p:nvSpPr>
        <p:spPr>
          <a:xfrm>
            <a:off x="2426967" y="2493403"/>
            <a:ext cx="4661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0D1BA"/>
                </a:solidFill>
              </a:rPr>
              <a:t>VÁLIDO PARA CUALQUIER CONTEXTO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22B206-D685-BC4A-9E32-AF683AB26FDE}"/>
              </a:ext>
            </a:extLst>
          </p:cNvPr>
          <p:cNvSpPr/>
          <p:nvPr/>
        </p:nvSpPr>
        <p:spPr>
          <a:xfrm>
            <a:off x="1245996" y="211015"/>
            <a:ext cx="7023797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F7B5A-E5A8-384E-874F-87848E4A5139}"/>
              </a:ext>
            </a:extLst>
          </p:cNvPr>
          <p:cNvSpPr txBox="1"/>
          <p:nvPr/>
        </p:nvSpPr>
        <p:spPr>
          <a:xfrm>
            <a:off x="857799" y="4937019"/>
            <a:ext cx="86789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/>
              <a:t>ES ACONSEJABLE QUE SE EMPLEE EL MISMO MÉTODO EN EL COLE Y EN </a:t>
            </a:r>
          </a:p>
          <a:p>
            <a:r>
              <a:rPr lang="es-ES" sz="4000" dirty="0"/>
              <a:t>CASA, ASÍ COMO EN OTROS CONTEXTOS DONDE EL ALUMNADO ACUDA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1E925F9-1E43-914C-8C84-8AF22545370A}"/>
              </a:ext>
            </a:extLst>
          </p:cNvPr>
          <p:cNvSpPr/>
          <p:nvPr/>
        </p:nvSpPr>
        <p:spPr>
          <a:xfrm>
            <a:off x="634680" y="4919196"/>
            <a:ext cx="8879710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CB2DA-232B-A246-8562-88023B0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3" y="5095706"/>
            <a:ext cx="759669" cy="75966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672E9-65A3-9048-AA6D-275CEA93F9BC}"/>
              </a:ext>
            </a:extLst>
          </p:cNvPr>
          <p:cNvSpPr txBox="1"/>
          <p:nvPr/>
        </p:nvSpPr>
        <p:spPr>
          <a:xfrm>
            <a:off x="1499169" y="3909175"/>
            <a:ext cx="6445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17274"/>
                </a:solidFill>
              </a:rPr>
              <a:t>TRANSFERENCIA AL DÍA A DÍA DE FORMA NATURAL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3161BA-FEF9-DC4A-8766-E7D2E7B72C54}"/>
              </a:ext>
            </a:extLst>
          </p:cNvPr>
          <p:cNvSpPr txBox="1"/>
          <p:nvPr/>
        </p:nvSpPr>
        <p:spPr>
          <a:xfrm>
            <a:off x="3232815" y="3192378"/>
            <a:ext cx="2978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chemeClr val="accent6"/>
                </a:solidFill>
              </a:rPr>
              <a:t>PREGUNTAS CERRADAS</a:t>
            </a:r>
          </a:p>
        </p:txBody>
      </p:sp>
    </p:spTree>
    <p:extLst>
      <p:ext uri="{BB962C8B-B14F-4D97-AF65-F5344CB8AC3E}">
        <p14:creationId xmlns:p14="http://schemas.microsoft.com/office/powerpoint/2010/main" val="1146511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75A827EC-7E87-2445-9926-A9F9149014F4}"/>
              </a:ext>
            </a:extLst>
          </p:cNvPr>
          <p:cNvSpPr/>
          <p:nvPr/>
        </p:nvSpPr>
        <p:spPr>
          <a:xfrm>
            <a:off x="197995" y="2430684"/>
            <a:ext cx="3703899" cy="360629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557E8E-2643-2542-91C7-43B9DBCD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97" y="1474812"/>
            <a:ext cx="1395284" cy="1395284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3B66556-9038-DB43-8B78-B9B963EAF77C}"/>
              </a:ext>
            </a:extLst>
          </p:cNvPr>
          <p:cNvSpPr/>
          <p:nvPr/>
        </p:nvSpPr>
        <p:spPr>
          <a:xfrm>
            <a:off x="385120" y="4329008"/>
            <a:ext cx="1502780" cy="1189113"/>
          </a:xfrm>
          <a:prstGeom prst="roundRect">
            <a:avLst/>
          </a:prstGeom>
          <a:solidFill>
            <a:srgbClr val="B2F8B3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8DF750E-E0B9-E54E-9ADD-142590CB82F9}"/>
              </a:ext>
            </a:extLst>
          </p:cNvPr>
          <p:cNvSpPr/>
          <p:nvPr/>
        </p:nvSpPr>
        <p:spPr>
          <a:xfrm>
            <a:off x="2205075" y="4329007"/>
            <a:ext cx="1502780" cy="1189113"/>
          </a:xfrm>
          <a:prstGeom prst="roundRect">
            <a:avLst/>
          </a:prstGeom>
          <a:solidFill>
            <a:srgbClr val="FC5F58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225-1D9A-2346-BA59-1591E03CFBCF}"/>
              </a:ext>
            </a:extLst>
          </p:cNvPr>
          <p:cNvSpPr txBox="1"/>
          <p:nvPr/>
        </p:nvSpPr>
        <p:spPr>
          <a:xfrm>
            <a:off x="672280" y="4760873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BIEN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3CFAFD6-03F9-4249-8103-C04F75D7CF45}"/>
              </a:ext>
            </a:extLst>
          </p:cNvPr>
          <p:cNvSpPr txBox="1"/>
          <p:nvPr/>
        </p:nvSpPr>
        <p:spPr>
          <a:xfrm>
            <a:off x="2558759" y="4760874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MAL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ED392F-27B2-BE4A-A502-A892B3C0D2BE}"/>
              </a:ext>
            </a:extLst>
          </p:cNvPr>
          <p:cNvSpPr txBox="1"/>
          <p:nvPr/>
        </p:nvSpPr>
        <p:spPr>
          <a:xfrm>
            <a:off x="860355" y="3105502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¿CÓMO ESTÁS?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DECB266-CFBD-0543-88E1-71A0986A0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759" y="3810151"/>
            <a:ext cx="803607" cy="80360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4A153D6-67C8-8A47-9BBD-19466619B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64" y="3822478"/>
            <a:ext cx="803607" cy="803607"/>
          </a:xfrm>
          <a:prstGeom prst="rect">
            <a:avLst/>
          </a:prstGeom>
        </p:spPr>
      </p:pic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66722558-5729-1D48-900E-A3904FD3CB8A}"/>
              </a:ext>
            </a:extLst>
          </p:cNvPr>
          <p:cNvSpPr/>
          <p:nvPr/>
        </p:nvSpPr>
        <p:spPr>
          <a:xfrm>
            <a:off x="4757989" y="2430684"/>
            <a:ext cx="4754015" cy="3606292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C1218418-0679-394E-A404-575C5C0A445D}"/>
              </a:ext>
            </a:extLst>
          </p:cNvPr>
          <p:cNvSpPr/>
          <p:nvPr/>
        </p:nvSpPr>
        <p:spPr>
          <a:xfrm>
            <a:off x="6405746" y="4347920"/>
            <a:ext cx="1415787" cy="1189113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E048F79D-AB21-3E44-B61B-94A669564F3C}"/>
              </a:ext>
            </a:extLst>
          </p:cNvPr>
          <p:cNvSpPr/>
          <p:nvPr/>
        </p:nvSpPr>
        <p:spPr>
          <a:xfrm>
            <a:off x="8008657" y="4329007"/>
            <a:ext cx="1403216" cy="1189113"/>
          </a:xfrm>
          <a:prstGeom prst="roundRect">
            <a:avLst/>
          </a:prstGeom>
          <a:solidFill>
            <a:srgbClr val="95C8FC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5403AA7-0BD0-6746-B932-56CC349C858F}"/>
              </a:ext>
            </a:extLst>
          </p:cNvPr>
          <p:cNvSpPr txBox="1"/>
          <p:nvPr/>
        </p:nvSpPr>
        <p:spPr>
          <a:xfrm>
            <a:off x="8033208" y="4773197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Janda Manatee Solid" panose="02000506000000020004" pitchFamily="2" charset="77"/>
              </a:rPr>
              <a:t>LLUVIOSO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27F8186-F8F1-C74D-A36A-391FD49AC10A}"/>
              </a:ext>
            </a:extLst>
          </p:cNvPr>
          <p:cNvSpPr txBox="1"/>
          <p:nvPr/>
        </p:nvSpPr>
        <p:spPr>
          <a:xfrm>
            <a:off x="5627909" y="2976608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¿QUÉ TIEMPO HACE?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94E76C6D-E7A6-F047-9E4D-5A6BBF03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482" y="1496691"/>
            <a:ext cx="1395284" cy="1395284"/>
          </a:xfrm>
          <a:prstGeom prst="rect">
            <a:avLst/>
          </a:prstGeom>
        </p:spPr>
      </p:pic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35CE45A7-DF01-6447-A54D-EE0A220CC733}"/>
              </a:ext>
            </a:extLst>
          </p:cNvPr>
          <p:cNvSpPr/>
          <p:nvPr/>
        </p:nvSpPr>
        <p:spPr>
          <a:xfrm>
            <a:off x="4858023" y="4329006"/>
            <a:ext cx="1403216" cy="1189113"/>
          </a:xfrm>
          <a:prstGeom prst="roundRect">
            <a:avLst/>
          </a:prstGeom>
          <a:solidFill>
            <a:schemeClr val="accent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6F41435-1259-7346-AD2C-F935842EAA6E}"/>
              </a:ext>
            </a:extLst>
          </p:cNvPr>
          <p:cNvSpPr txBox="1"/>
          <p:nvPr/>
        </p:nvSpPr>
        <p:spPr>
          <a:xfrm>
            <a:off x="4820486" y="4711643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SOLEADO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79C438B-44A8-1D4A-BB6D-9E2808E21586}"/>
              </a:ext>
            </a:extLst>
          </p:cNvPr>
          <p:cNvSpPr txBox="1"/>
          <p:nvPr/>
        </p:nvSpPr>
        <p:spPr>
          <a:xfrm>
            <a:off x="6479406" y="4760873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latin typeface="Janda Manatee Solid" panose="02000506000000020004" pitchFamily="2" charset="77"/>
              </a:rPr>
              <a:t>NUBLADO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AF0BEC19-AA00-484E-B690-C4B517BAD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766" y="3691550"/>
            <a:ext cx="1056994" cy="105699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7A2147D3-920E-BE41-BA4D-9DB340BC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371" y="3612377"/>
            <a:ext cx="1056994" cy="105699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EB66BC6-C957-4045-AEB4-2735C42B8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109" y="3708653"/>
            <a:ext cx="869851" cy="8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10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A6AF144-A391-EF48-8F89-973C135CE475}"/>
              </a:ext>
            </a:extLst>
          </p:cNvPr>
          <p:cNvSpPr/>
          <p:nvPr/>
        </p:nvSpPr>
        <p:spPr>
          <a:xfrm>
            <a:off x="680484" y="1658679"/>
            <a:ext cx="4167963" cy="3976577"/>
          </a:xfrm>
          <a:prstGeom prst="roundRect">
            <a:avLst>
              <a:gd name="adj" fmla="val 918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EE66E0-48BC-3042-8972-42CB1EFE0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416" y="482009"/>
            <a:ext cx="1632098" cy="16320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AA8121-7838-F547-A52B-3AD86BD3E0B2}"/>
              </a:ext>
            </a:extLst>
          </p:cNvPr>
          <p:cNvSpPr txBox="1"/>
          <p:nvPr/>
        </p:nvSpPr>
        <p:spPr>
          <a:xfrm>
            <a:off x="972147" y="2371060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Janda Manatee Solid" panose="02000506000000020004" pitchFamily="2" charset="77"/>
              </a:rPr>
              <a:t>¿CÓMO TE LLAMAS?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48C10D8B-8612-DD43-9C78-FF5F464F9E19}"/>
              </a:ext>
            </a:extLst>
          </p:cNvPr>
          <p:cNvSpPr/>
          <p:nvPr/>
        </p:nvSpPr>
        <p:spPr>
          <a:xfrm>
            <a:off x="5338586" y="1658679"/>
            <a:ext cx="4167963" cy="3976577"/>
          </a:xfrm>
          <a:prstGeom prst="roundRect">
            <a:avLst>
              <a:gd name="adj" fmla="val 918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D3E677F-A170-1E4D-929F-CA7C1D2C7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51" y="482009"/>
            <a:ext cx="1632098" cy="163209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1FC16A-7CD4-F74B-A00F-655E13101EE0}"/>
              </a:ext>
            </a:extLst>
          </p:cNvPr>
          <p:cNvSpPr txBox="1"/>
          <p:nvPr/>
        </p:nvSpPr>
        <p:spPr>
          <a:xfrm>
            <a:off x="6063273" y="2371060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Janda Manatee Solid" panose="02000506000000020004" pitchFamily="2" charset="77"/>
              </a:rPr>
              <a:t>¿CÓMO ESTÁS?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8AE8BC36-1C24-544C-A8EC-FA95581DAA9F}"/>
              </a:ext>
            </a:extLst>
          </p:cNvPr>
          <p:cNvSpPr/>
          <p:nvPr/>
        </p:nvSpPr>
        <p:spPr>
          <a:xfrm>
            <a:off x="1169581" y="3646967"/>
            <a:ext cx="3264196" cy="1233377"/>
          </a:xfrm>
          <a:prstGeom prst="roundRect">
            <a:avLst/>
          </a:prstGeom>
          <a:solidFill>
            <a:srgbClr val="D0C2F7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FD8807-2E7B-B848-99F3-0A41138A5E77}"/>
              </a:ext>
            </a:extLst>
          </p:cNvPr>
          <p:cNvSpPr txBox="1"/>
          <p:nvPr/>
        </p:nvSpPr>
        <p:spPr>
          <a:xfrm>
            <a:off x="1948416" y="3972380"/>
            <a:ext cx="156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MARÍA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5F0ED545-3F53-6143-B5CF-6387CC779E63}"/>
              </a:ext>
            </a:extLst>
          </p:cNvPr>
          <p:cNvSpPr/>
          <p:nvPr/>
        </p:nvSpPr>
        <p:spPr>
          <a:xfrm>
            <a:off x="5722975" y="3668230"/>
            <a:ext cx="1368941" cy="1233377"/>
          </a:xfrm>
          <a:prstGeom prst="roundRect">
            <a:avLst/>
          </a:prstGeom>
          <a:solidFill>
            <a:srgbClr val="86E38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09BA783F-4F32-7A4E-8718-9497804C7162}"/>
              </a:ext>
            </a:extLst>
          </p:cNvPr>
          <p:cNvSpPr/>
          <p:nvPr/>
        </p:nvSpPr>
        <p:spPr>
          <a:xfrm>
            <a:off x="7757338" y="3646966"/>
            <a:ext cx="1368941" cy="1233377"/>
          </a:xfrm>
          <a:prstGeom prst="roundRect">
            <a:avLst/>
          </a:prstGeom>
          <a:solidFill>
            <a:srgbClr val="E172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098F45-92E2-9B41-808E-0604A06EA910}"/>
              </a:ext>
            </a:extLst>
          </p:cNvPr>
          <p:cNvSpPr txBox="1"/>
          <p:nvPr/>
        </p:nvSpPr>
        <p:spPr>
          <a:xfrm>
            <a:off x="6093096" y="406031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BIEN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95159A7-50E1-E64A-B6C3-4EBEC3855A47}"/>
              </a:ext>
            </a:extLst>
          </p:cNvPr>
          <p:cNvSpPr txBox="1"/>
          <p:nvPr/>
        </p:nvSpPr>
        <p:spPr>
          <a:xfrm>
            <a:off x="8174428" y="407095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MAL</a:t>
            </a:r>
          </a:p>
        </p:txBody>
      </p:sp>
    </p:spTree>
    <p:extLst>
      <p:ext uri="{BB962C8B-B14F-4D97-AF65-F5344CB8AC3E}">
        <p14:creationId xmlns:p14="http://schemas.microsoft.com/office/powerpoint/2010/main" val="374028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46BF2E-0641-6C4F-A1E9-26CDF91019D4}"/>
              </a:ext>
            </a:extLst>
          </p:cNvPr>
          <p:cNvSpPr txBox="1"/>
          <p:nvPr/>
        </p:nvSpPr>
        <p:spPr>
          <a:xfrm>
            <a:off x="2174835" y="275811"/>
            <a:ext cx="4815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8AD8F0"/>
                </a:solidFill>
                <a:latin typeface="Amatic SC" pitchFamily="2" charset="0"/>
              </a:rPr>
              <a:t>Historias sociales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D7B1-8C1E-C749-A840-EEF17FA3786C}"/>
              </a:ext>
            </a:extLst>
          </p:cNvPr>
          <p:cNvSpPr txBox="1"/>
          <p:nvPr/>
        </p:nvSpPr>
        <p:spPr>
          <a:xfrm>
            <a:off x="2333650" y="1816164"/>
            <a:ext cx="5030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FFC688"/>
                </a:solidFill>
              </a:rPr>
              <a:t>Anticipar momentos no habituales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BD09BC-3B35-CC4C-AE46-D8C33CDF54E5}"/>
              </a:ext>
            </a:extLst>
          </p:cNvPr>
          <p:cNvSpPr txBox="1"/>
          <p:nvPr/>
        </p:nvSpPr>
        <p:spPr>
          <a:xfrm>
            <a:off x="2663751" y="2838435"/>
            <a:ext cx="3634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0D1BA"/>
                </a:solidFill>
              </a:rPr>
              <a:t>DESCRIBIR UNA SITUACIÓN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22B206-D685-BC4A-9E32-AF683AB26FDE}"/>
              </a:ext>
            </a:extLst>
          </p:cNvPr>
          <p:cNvSpPr/>
          <p:nvPr/>
        </p:nvSpPr>
        <p:spPr>
          <a:xfrm>
            <a:off x="1245996" y="211015"/>
            <a:ext cx="7023797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F7B5A-E5A8-384E-874F-87848E4A5139}"/>
              </a:ext>
            </a:extLst>
          </p:cNvPr>
          <p:cNvSpPr txBox="1"/>
          <p:nvPr/>
        </p:nvSpPr>
        <p:spPr>
          <a:xfrm>
            <a:off x="857799" y="4937019"/>
            <a:ext cx="7762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/>
              <a:t>La extensión de estas historias dependerá del caso y del </a:t>
            </a:r>
          </a:p>
          <a:p>
            <a:r>
              <a:rPr lang="es-ES" sz="4000" dirty="0"/>
              <a:t>objetivo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1E925F9-1E43-914C-8C84-8AF22545370A}"/>
              </a:ext>
            </a:extLst>
          </p:cNvPr>
          <p:cNvSpPr/>
          <p:nvPr/>
        </p:nvSpPr>
        <p:spPr>
          <a:xfrm>
            <a:off x="634680" y="4919196"/>
            <a:ext cx="8879710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CB2DA-232B-A246-8562-88023B0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3" y="5095706"/>
            <a:ext cx="759669" cy="75966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672E9-65A3-9048-AA6D-275CEA93F9BC}"/>
              </a:ext>
            </a:extLst>
          </p:cNvPr>
          <p:cNvSpPr txBox="1"/>
          <p:nvPr/>
        </p:nvSpPr>
        <p:spPr>
          <a:xfrm>
            <a:off x="2663751" y="3806494"/>
            <a:ext cx="3942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17274"/>
                </a:solidFill>
              </a:rPr>
              <a:t>Modificación de conductas</a:t>
            </a:r>
          </a:p>
        </p:txBody>
      </p:sp>
    </p:spTree>
    <p:extLst>
      <p:ext uri="{BB962C8B-B14F-4D97-AF65-F5344CB8AC3E}">
        <p14:creationId xmlns:p14="http://schemas.microsoft.com/office/powerpoint/2010/main" val="1174265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EDCA573E-620D-A949-80DC-E28330EBD44D}"/>
              </a:ext>
            </a:extLst>
          </p:cNvPr>
          <p:cNvGrpSpPr/>
          <p:nvPr/>
        </p:nvGrpSpPr>
        <p:grpSpPr>
          <a:xfrm>
            <a:off x="2413593" y="622308"/>
            <a:ext cx="5295146" cy="5613383"/>
            <a:chOff x="2737684" y="1598636"/>
            <a:chExt cx="4233204" cy="43107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93834EF-4ED9-1D4F-8145-73460A803E52}"/>
                </a:ext>
              </a:extLst>
            </p:cNvPr>
            <p:cNvSpPr/>
            <p:nvPr/>
          </p:nvSpPr>
          <p:spPr>
            <a:xfrm>
              <a:off x="2737684" y="1598636"/>
              <a:ext cx="4224759" cy="4310797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2B2C22C-2E20-9B4B-B4E5-E0338382C137}"/>
                </a:ext>
              </a:extLst>
            </p:cNvPr>
            <p:cNvSpPr txBox="1"/>
            <p:nvPr/>
          </p:nvSpPr>
          <p:spPr>
            <a:xfrm>
              <a:off x="3563188" y="2088867"/>
              <a:ext cx="3147400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S" sz="1400" dirty="0">
                  <a:latin typeface="Janda Manatee Solid" panose="02000506000000020004" pitchFamily="2" charset="77"/>
                </a:rPr>
                <a:t>COMEMOS EN CASA DE LA ABUELA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B1620EB-90D3-2D46-8FC7-91A66074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6125" y="1630976"/>
              <a:ext cx="492259" cy="492259"/>
            </a:xfrm>
            <a:prstGeom prst="rect">
              <a:avLst/>
            </a:prstGeom>
            <a:grpFill/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3BE99FE-98B8-C84C-8BAD-11B4D471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0355" y="1685264"/>
              <a:ext cx="430513" cy="430513"/>
            </a:xfrm>
            <a:prstGeom prst="rect">
              <a:avLst/>
            </a:prstGeom>
            <a:grpFill/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1AF670E-AD4B-B44C-A2FB-E547C23D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6323" y="1635596"/>
              <a:ext cx="461665" cy="461665"/>
            </a:xfrm>
            <a:prstGeom prst="rect">
              <a:avLst/>
            </a:prstGeom>
            <a:grpFill/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70A1E57-C8A6-724F-AC10-950CADD7F9A5}"/>
                </a:ext>
              </a:extLst>
            </p:cNvPr>
            <p:cNvSpPr txBox="1"/>
            <p:nvPr/>
          </p:nvSpPr>
          <p:spPr>
            <a:xfrm>
              <a:off x="3372893" y="2355871"/>
              <a:ext cx="2913152" cy="31435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000" dirty="0">
                  <a:solidFill>
                    <a:srgbClr val="95C8FC"/>
                  </a:solidFill>
                  <a:latin typeface="Janda Manatee Solid" panose="02000506000000020004" pitchFamily="2" charset="77"/>
                </a:rPr>
                <a:t>Acaba el cole</a:t>
              </a:r>
            </a:p>
            <a:p>
              <a:pPr marL="342900" indent="-342900" algn="ctr">
                <a:buAutoNum type="arabicPeriod"/>
              </a:pPr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marL="342900" indent="-342900" algn="ctr">
                <a:buAutoNum type="arabicPeriod"/>
              </a:pPr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algn="ctr"/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algn="ctr"/>
              <a:r>
                <a:rPr lang="es-ES" sz="2000" dirty="0">
                  <a:solidFill>
                    <a:srgbClr val="95C8FC"/>
                  </a:solidFill>
                  <a:latin typeface="Janda Manatee Solid" panose="02000506000000020004" pitchFamily="2" charset="77"/>
                </a:rPr>
                <a:t>Vamos a casa de la abuela</a:t>
              </a:r>
            </a:p>
            <a:p>
              <a:pPr marL="342900" indent="-342900" algn="ctr">
                <a:buAutoNum type="arabicPeriod"/>
              </a:pPr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marL="342900" indent="-342900" algn="ctr">
                <a:buAutoNum type="arabicPeriod"/>
              </a:pPr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marL="342900" indent="-342900" algn="ctr">
                <a:buAutoNum type="arabicPeriod"/>
              </a:pPr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algn="ctr"/>
              <a:r>
                <a:rPr lang="es-ES" sz="2000" dirty="0">
                  <a:solidFill>
                    <a:srgbClr val="95C8FC"/>
                  </a:solidFill>
                  <a:latin typeface="Janda Manatee Solid" panose="02000506000000020004" pitchFamily="2" charset="77"/>
                </a:rPr>
                <a:t>No está mamá y no está papá</a:t>
              </a:r>
            </a:p>
            <a:p>
              <a:pPr marL="342900" indent="-342900" algn="ctr">
                <a:buAutoNum type="arabicPeriod"/>
              </a:pPr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algn="ctr"/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algn="ctr"/>
              <a:endParaRPr lang="es-ES" sz="2000" dirty="0">
                <a:solidFill>
                  <a:srgbClr val="95C8FC"/>
                </a:solidFill>
                <a:latin typeface="Janda Manatee Solid" panose="02000506000000020004" pitchFamily="2" charset="77"/>
              </a:endParaRPr>
            </a:p>
            <a:p>
              <a:pPr algn="ctr"/>
              <a:r>
                <a:rPr lang="es-ES" sz="2000" dirty="0">
                  <a:solidFill>
                    <a:srgbClr val="95C8FC"/>
                  </a:solidFill>
                  <a:latin typeface="Janda Manatee Solid" panose="02000506000000020004" pitchFamily="2" charset="77"/>
                </a:rPr>
                <a:t>Comemos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B5E46DF6-8C4D-3E47-94A9-1233192E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9574" y="4660508"/>
              <a:ext cx="523220" cy="523220"/>
            </a:xfrm>
            <a:prstGeom prst="rect">
              <a:avLst/>
            </a:prstGeom>
            <a:grpFill/>
          </p:spPr>
        </p:pic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BCEFE144-96F0-574E-BEC2-697B0BA01055}"/>
                </a:ext>
              </a:extLst>
            </p:cNvPr>
            <p:cNvCxnSpPr/>
            <p:nvPr/>
          </p:nvCxnSpPr>
          <p:spPr>
            <a:xfrm>
              <a:off x="2737684" y="2335076"/>
              <a:ext cx="4224759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6CE283E-42EF-364D-A189-83B180B3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2256" y="4642381"/>
              <a:ext cx="525151" cy="525151"/>
            </a:xfrm>
            <a:prstGeom prst="rect">
              <a:avLst/>
            </a:prstGeom>
            <a:grpFill/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6688D16-BB4E-234A-8141-7F877EAF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0367" y="3578250"/>
              <a:ext cx="487146" cy="487147"/>
            </a:xfrm>
            <a:prstGeom prst="rect">
              <a:avLst/>
            </a:prstGeom>
            <a:grpFill/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FEEDA0D-5882-D048-8D20-96ED445A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0539" y="3626717"/>
              <a:ext cx="487146" cy="487145"/>
            </a:xfrm>
            <a:prstGeom prst="rect">
              <a:avLst/>
            </a:prstGeom>
            <a:grpFill/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26B48225-24C3-E34B-905E-C9EC75CE9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5147" y="3626717"/>
              <a:ext cx="487146" cy="487145"/>
            </a:xfrm>
            <a:prstGeom prst="rect">
              <a:avLst/>
            </a:prstGeom>
            <a:grpFill/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37C1DA3-4F05-904B-9C6F-0EF7746A8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7848" y="2571284"/>
              <a:ext cx="483243" cy="483243"/>
            </a:xfrm>
            <a:prstGeom prst="rect">
              <a:avLst/>
            </a:prstGeom>
            <a:grpFill/>
          </p:spPr>
        </p:pic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A1BEEEE1-B596-5F46-A93E-128DB3820702}"/>
                </a:ext>
              </a:extLst>
            </p:cNvPr>
            <p:cNvCxnSpPr>
              <a:cxnSpLocks/>
            </p:cNvCxnSpPr>
            <p:nvPr/>
          </p:nvCxnSpPr>
          <p:spPr>
            <a:xfrm>
              <a:off x="4491268" y="2622210"/>
              <a:ext cx="647561" cy="43231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02177FFA-91D0-2E41-ADAE-75194F5CB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7088" y="2643003"/>
              <a:ext cx="591741" cy="44494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3F7026C-9D58-B64D-9063-EE62E83B18B3}"/>
                </a:ext>
              </a:extLst>
            </p:cNvPr>
            <p:cNvCxnSpPr>
              <a:cxnSpLocks/>
            </p:cNvCxnSpPr>
            <p:nvPr/>
          </p:nvCxnSpPr>
          <p:spPr>
            <a:xfrm>
              <a:off x="3906436" y="4729996"/>
              <a:ext cx="647561" cy="43231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D2B0883-37D7-5049-ADBD-497E40288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2256" y="4750790"/>
              <a:ext cx="591741" cy="44494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FEDEA086-87B7-464E-9294-C33BC46BD106}"/>
                </a:ext>
              </a:extLst>
            </p:cNvPr>
            <p:cNvCxnSpPr>
              <a:cxnSpLocks/>
            </p:cNvCxnSpPr>
            <p:nvPr/>
          </p:nvCxnSpPr>
          <p:spPr>
            <a:xfrm>
              <a:off x="5576298" y="4715023"/>
              <a:ext cx="647561" cy="43231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66300CBA-C10C-F54E-B2A4-35D00EE195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2118" y="4735817"/>
              <a:ext cx="591741" cy="444947"/>
            </a:xfrm>
            <a:prstGeom prst="lin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EAD53C8A-781C-F945-8D7B-184956DA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2041" y="5402490"/>
              <a:ext cx="496788" cy="496788"/>
            </a:xfrm>
            <a:prstGeom prst="rect">
              <a:avLst/>
            </a:prstGeom>
            <a:grpFill/>
          </p:spPr>
        </p:pic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2F652F87-2F23-0C4C-AD54-774787E605FE}"/>
                </a:ext>
              </a:extLst>
            </p:cNvPr>
            <p:cNvCxnSpPr/>
            <p:nvPr/>
          </p:nvCxnSpPr>
          <p:spPr>
            <a:xfrm>
              <a:off x="2737684" y="3212921"/>
              <a:ext cx="4224759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D443CE8-A666-7546-982A-CC78D07F95B8}"/>
                </a:ext>
              </a:extLst>
            </p:cNvPr>
            <p:cNvCxnSpPr/>
            <p:nvPr/>
          </p:nvCxnSpPr>
          <p:spPr>
            <a:xfrm>
              <a:off x="2746129" y="4261751"/>
              <a:ext cx="4224759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B73350D1-FCB8-3446-99B8-2DB9828CC0B4}"/>
                </a:ext>
              </a:extLst>
            </p:cNvPr>
            <p:cNvCxnSpPr/>
            <p:nvPr/>
          </p:nvCxnSpPr>
          <p:spPr>
            <a:xfrm>
              <a:off x="2746129" y="5219283"/>
              <a:ext cx="4224759" cy="0"/>
            </a:xfrm>
            <a:prstGeom prst="line">
              <a:avLst/>
            </a:prstGeom>
            <a:grpFill/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840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4">
            <a:extLst>
              <a:ext uri="{FF2B5EF4-FFF2-40B4-BE49-F238E27FC236}">
                <a16:creationId xmlns:a16="http://schemas.microsoft.com/office/drawing/2014/main" id="{0C24A1D4-AD69-B840-AA12-1B5BBA89B5BE}"/>
              </a:ext>
            </a:extLst>
          </p:cNvPr>
          <p:cNvSpPr/>
          <p:nvPr/>
        </p:nvSpPr>
        <p:spPr>
          <a:xfrm>
            <a:off x="1241850" y="473476"/>
            <a:ext cx="6652694" cy="1161483"/>
          </a:xfrm>
          <a:prstGeom prst="roundRect">
            <a:avLst/>
          </a:prstGeom>
          <a:solidFill>
            <a:srgbClr val="F7B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C99FF"/>
              </a:solidFill>
            </a:endParaRPr>
          </a:p>
        </p:txBody>
      </p:sp>
      <p:sp>
        <p:nvSpPr>
          <p:cNvPr id="5" name="Rectángulo: esquinas redondeadas 5">
            <a:extLst>
              <a:ext uri="{FF2B5EF4-FFF2-40B4-BE49-F238E27FC236}">
                <a16:creationId xmlns:a16="http://schemas.microsoft.com/office/drawing/2014/main" id="{8D696D13-A6AC-5944-B84D-8C53FD89DCEC}"/>
              </a:ext>
            </a:extLst>
          </p:cNvPr>
          <p:cNvSpPr/>
          <p:nvPr/>
        </p:nvSpPr>
        <p:spPr>
          <a:xfrm>
            <a:off x="1362852" y="575281"/>
            <a:ext cx="6390497" cy="957872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218D47-F31E-C24E-9F58-1500D42B809C}"/>
              </a:ext>
            </a:extLst>
          </p:cNvPr>
          <p:cNvSpPr txBox="1"/>
          <p:nvPr/>
        </p:nvSpPr>
        <p:spPr>
          <a:xfrm>
            <a:off x="1493384" y="716914"/>
            <a:ext cx="59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Cookie Crumble DEMO" pitchFamily="50" charset="0"/>
              </a:rPr>
              <a:t>ASPECTOS PREVIOS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625EC7-4A31-6043-9CA7-E2F795AE708F}"/>
              </a:ext>
            </a:extLst>
          </p:cNvPr>
          <p:cNvSpPr txBox="1"/>
          <p:nvPr/>
        </p:nvSpPr>
        <p:spPr>
          <a:xfrm>
            <a:off x="2685972" y="2170970"/>
            <a:ext cx="392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NordicaHairline" panose="02000403000000000000" pitchFamily="2" charset="0"/>
              </a:rPr>
              <a:t>BANCOS DE FUENTES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FACDC8-331A-9743-9ABA-EDCE2483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12" y="489185"/>
            <a:ext cx="1696034" cy="169603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E453B73-1F98-4048-9703-B821E8943494}"/>
              </a:ext>
            </a:extLst>
          </p:cNvPr>
          <p:cNvSpPr/>
          <p:nvPr/>
        </p:nvSpPr>
        <p:spPr>
          <a:xfrm>
            <a:off x="-362440" y="4557927"/>
            <a:ext cx="520067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DAFONT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EB042C-BE50-B84F-902F-369E34A0923B}"/>
              </a:ext>
            </a:extLst>
          </p:cNvPr>
          <p:cNvSpPr/>
          <p:nvPr/>
        </p:nvSpPr>
        <p:spPr>
          <a:xfrm>
            <a:off x="5067767" y="4557927"/>
            <a:ext cx="520067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GOOGLE FONTS</a:t>
            </a:r>
          </a:p>
        </p:txBody>
      </p:sp>
      <p:sp>
        <p:nvSpPr>
          <p:cNvPr id="14" name="Rectángulo: esquinas redondeadas 5">
            <a:extLst>
              <a:ext uri="{FF2B5EF4-FFF2-40B4-BE49-F238E27FC236}">
                <a16:creationId xmlns:a16="http://schemas.microsoft.com/office/drawing/2014/main" id="{2F239554-FF2E-894E-92BD-AB9888B7453D}"/>
              </a:ext>
            </a:extLst>
          </p:cNvPr>
          <p:cNvSpPr/>
          <p:nvPr/>
        </p:nvSpPr>
        <p:spPr>
          <a:xfrm>
            <a:off x="265188" y="3451228"/>
            <a:ext cx="4142482" cy="2933296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5">
            <a:extLst>
              <a:ext uri="{FF2B5EF4-FFF2-40B4-BE49-F238E27FC236}">
                <a16:creationId xmlns:a16="http://schemas.microsoft.com/office/drawing/2014/main" id="{63C05FCC-D295-BB47-9F46-4CA31F325E9B}"/>
              </a:ext>
            </a:extLst>
          </p:cNvPr>
          <p:cNvSpPr/>
          <p:nvPr/>
        </p:nvSpPr>
        <p:spPr>
          <a:xfrm>
            <a:off x="5498332" y="3429000"/>
            <a:ext cx="4142482" cy="2933296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939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1FED7ED-E4BE-E040-8394-56E87A929C45}"/>
              </a:ext>
            </a:extLst>
          </p:cNvPr>
          <p:cNvSpPr/>
          <p:nvPr/>
        </p:nvSpPr>
        <p:spPr>
          <a:xfrm>
            <a:off x="2029046" y="388088"/>
            <a:ext cx="5847907" cy="6081823"/>
          </a:xfrm>
          <a:prstGeom prst="rect">
            <a:avLst/>
          </a:prstGeom>
          <a:solidFill>
            <a:srgbClr val="F5DF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DB19722-224C-524D-BAA8-E35CBA164786}"/>
              </a:ext>
            </a:extLst>
          </p:cNvPr>
          <p:cNvCxnSpPr/>
          <p:nvPr/>
        </p:nvCxnSpPr>
        <p:spPr>
          <a:xfrm>
            <a:off x="2029046" y="1456659"/>
            <a:ext cx="58479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B7F093-B43F-2146-A2F4-FED88A4825F8}"/>
              </a:ext>
            </a:extLst>
          </p:cNvPr>
          <p:cNvSpPr txBox="1"/>
          <p:nvPr/>
        </p:nvSpPr>
        <p:spPr>
          <a:xfrm>
            <a:off x="3443917" y="1087327"/>
            <a:ext cx="282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VAMOS A UNA REUNIÓN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204AFE9-DA04-D644-B007-1F4AADB3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012" y="479717"/>
            <a:ext cx="616481" cy="6164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E46E96-8C83-144A-9A35-A228726B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22507" y="490558"/>
            <a:ext cx="623288" cy="616481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18DC05D-B1FD-2E49-A329-319C84D12A7B}"/>
              </a:ext>
            </a:extLst>
          </p:cNvPr>
          <p:cNvCxnSpPr/>
          <p:nvPr/>
        </p:nvCxnSpPr>
        <p:spPr>
          <a:xfrm>
            <a:off x="2029046" y="2737182"/>
            <a:ext cx="5847907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34CBC1B-99C9-0D44-844F-D7C7F30958F7}"/>
              </a:ext>
            </a:extLst>
          </p:cNvPr>
          <p:cNvCxnSpPr/>
          <p:nvPr/>
        </p:nvCxnSpPr>
        <p:spPr>
          <a:xfrm>
            <a:off x="2009336" y="4025675"/>
            <a:ext cx="5847907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9DC1A2F7-84EC-194B-9A8A-44B38F052E40}"/>
              </a:ext>
            </a:extLst>
          </p:cNvPr>
          <p:cNvSpPr/>
          <p:nvPr/>
        </p:nvSpPr>
        <p:spPr>
          <a:xfrm>
            <a:off x="2048756" y="167393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D574CA0-1F10-184F-8A24-3935BAC95082}"/>
              </a:ext>
            </a:extLst>
          </p:cNvPr>
          <p:cNvSpPr txBox="1"/>
          <p:nvPr/>
        </p:nvSpPr>
        <p:spPr>
          <a:xfrm>
            <a:off x="2307825" y="1879501"/>
            <a:ext cx="396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2D27225-5A99-774F-B188-8B7F81F98327}"/>
              </a:ext>
            </a:extLst>
          </p:cNvPr>
          <p:cNvSpPr txBox="1"/>
          <p:nvPr/>
        </p:nvSpPr>
        <p:spPr>
          <a:xfrm>
            <a:off x="3607117" y="2351546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SUBIMOS EN EL COCHE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0DFA7A0-A82A-8A4E-92F8-B407775A1672}"/>
              </a:ext>
            </a:extLst>
          </p:cNvPr>
          <p:cNvSpPr/>
          <p:nvPr/>
        </p:nvSpPr>
        <p:spPr>
          <a:xfrm>
            <a:off x="2071577" y="2886220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E647F10-7B47-004B-8F77-083806DD8FBB}"/>
              </a:ext>
            </a:extLst>
          </p:cNvPr>
          <p:cNvSpPr txBox="1"/>
          <p:nvPr/>
        </p:nvSpPr>
        <p:spPr>
          <a:xfrm>
            <a:off x="2330646" y="3091791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2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5C3719E-A466-D24D-83F3-495C65BAFFFF}"/>
              </a:ext>
            </a:extLst>
          </p:cNvPr>
          <p:cNvSpPr txBox="1"/>
          <p:nvPr/>
        </p:nvSpPr>
        <p:spPr>
          <a:xfrm>
            <a:off x="3466738" y="3565610"/>
            <a:ext cx="326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ENTRAMOS EN EL DESPACHO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CF31BA33-67F2-F34F-8514-161C6AABB72A}"/>
              </a:ext>
            </a:extLst>
          </p:cNvPr>
          <p:cNvSpPr/>
          <p:nvPr/>
        </p:nvSpPr>
        <p:spPr>
          <a:xfrm>
            <a:off x="2048756" y="4143403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8632C6B-7939-D747-8C81-F9AA26083CD4}"/>
              </a:ext>
            </a:extLst>
          </p:cNvPr>
          <p:cNvSpPr txBox="1"/>
          <p:nvPr/>
        </p:nvSpPr>
        <p:spPr>
          <a:xfrm>
            <a:off x="2307825" y="4348974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3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433216D-6987-D441-B346-4224DAC9C3B4}"/>
              </a:ext>
            </a:extLst>
          </p:cNvPr>
          <p:cNvSpPr txBox="1"/>
          <p:nvPr/>
        </p:nvSpPr>
        <p:spPr>
          <a:xfrm>
            <a:off x="3443917" y="4932444"/>
            <a:ext cx="318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HABLAMOS Y ESCUCHAMOS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69E0670-2189-FD49-A9C7-ACB23421151D}"/>
              </a:ext>
            </a:extLst>
          </p:cNvPr>
          <p:cNvCxnSpPr/>
          <p:nvPr/>
        </p:nvCxnSpPr>
        <p:spPr>
          <a:xfrm>
            <a:off x="2048756" y="5354417"/>
            <a:ext cx="5847907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2054529A-DC1E-E347-B558-1F84A2A258AF}"/>
              </a:ext>
            </a:extLst>
          </p:cNvPr>
          <p:cNvSpPr/>
          <p:nvPr/>
        </p:nvSpPr>
        <p:spPr>
          <a:xfrm>
            <a:off x="2071577" y="5498007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B10849A-AF02-2246-8252-70EED4175822}"/>
              </a:ext>
            </a:extLst>
          </p:cNvPr>
          <p:cNvSpPr txBox="1"/>
          <p:nvPr/>
        </p:nvSpPr>
        <p:spPr>
          <a:xfrm>
            <a:off x="2330646" y="5703578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Janda Manatee Solid" panose="02000506000000020004" pitchFamily="2" charset="77"/>
              </a:rPr>
              <a:t>4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EB4047F-5A5F-5E48-AB77-AD81A7F8C1A3}"/>
              </a:ext>
            </a:extLst>
          </p:cNvPr>
          <p:cNvSpPr txBox="1"/>
          <p:nvPr/>
        </p:nvSpPr>
        <p:spPr>
          <a:xfrm>
            <a:off x="3182390" y="6172374"/>
            <a:ext cx="435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Janda Manatee Solid" panose="02000506000000020004" pitchFamily="2" charset="77"/>
              </a:rPr>
              <a:t>NOS DESPEDIMOS Y VAMOS AL COCHE</a:t>
            </a:r>
          </a:p>
        </p:txBody>
      </p:sp>
    </p:spTree>
    <p:extLst>
      <p:ext uri="{BB962C8B-B14F-4D97-AF65-F5344CB8AC3E}">
        <p14:creationId xmlns:p14="http://schemas.microsoft.com/office/powerpoint/2010/main" val="3465653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2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4">
            <a:extLst>
              <a:ext uri="{FF2B5EF4-FFF2-40B4-BE49-F238E27FC236}">
                <a16:creationId xmlns:a16="http://schemas.microsoft.com/office/drawing/2014/main" id="{0C24A1D4-AD69-B840-AA12-1B5BBA89B5BE}"/>
              </a:ext>
            </a:extLst>
          </p:cNvPr>
          <p:cNvSpPr/>
          <p:nvPr/>
        </p:nvSpPr>
        <p:spPr>
          <a:xfrm>
            <a:off x="1241850" y="473476"/>
            <a:ext cx="6652694" cy="1161483"/>
          </a:xfrm>
          <a:prstGeom prst="roundRect">
            <a:avLst/>
          </a:prstGeom>
          <a:solidFill>
            <a:srgbClr val="F7B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C99FF"/>
              </a:solidFill>
            </a:endParaRPr>
          </a:p>
        </p:txBody>
      </p:sp>
      <p:sp>
        <p:nvSpPr>
          <p:cNvPr id="5" name="Rectángulo: esquinas redondeadas 5">
            <a:extLst>
              <a:ext uri="{FF2B5EF4-FFF2-40B4-BE49-F238E27FC236}">
                <a16:creationId xmlns:a16="http://schemas.microsoft.com/office/drawing/2014/main" id="{8D696D13-A6AC-5944-B84D-8C53FD89DCEC}"/>
              </a:ext>
            </a:extLst>
          </p:cNvPr>
          <p:cNvSpPr/>
          <p:nvPr/>
        </p:nvSpPr>
        <p:spPr>
          <a:xfrm>
            <a:off x="1362852" y="575281"/>
            <a:ext cx="6390497" cy="957872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218D47-F31E-C24E-9F58-1500D42B809C}"/>
              </a:ext>
            </a:extLst>
          </p:cNvPr>
          <p:cNvSpPr txBox="1"/>
          <p:nvPr/>
        </p:nvSpPr>
        <p:spPr>
          <a:xfrm>
            <a:off x="1493384" y="716914"/>
            <a:ext cx="5931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Cookie Crumble DEMO" pitchFamily="50" charset="0"/>
              </a:rPr>
              <a:t>ASPECTOS PREVIOS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625EC7-4A31-6043-9CA7-E2F795AE708F}"/>
              </a:ext>
            </a:extLst>
          </p:cNvPr>
          <p:cNvSpPr txBox="1"/>
          <p:nvPr/>
        </p:nvSpPr>
        <p:spPr>
          <a:xfrm>
            <a:off x="2237897" y="2240666"/>
            <a:ext cx="5113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NordicaHairline" panose="02000403000000000000" pitchFamily="2" charset="0"/>
              </a:rPr>
              <a:t>QUITAR FONDOS DE IMAGEN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FACDC8-331A-9743-9ABA-EDCE2483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12" y="489185"/>
            <a:ext cx="1696034" cy="169603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E453B73-1F98-4048-9703-B821E8943494}"/>
              </a:ext>
            </a:extLst>
          </p:cNvPr>
          <p:cNvSpPr/>
          <p:nvPr/>
        </p:nvSpPr>
        <p:spPr>
          <a:xfrm>
            <a:off x="-247674" y="3322627"/>
            <a:ext cx="520067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POWER POINT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EB042C-BE50-B84F-902F-369E34A0923B}"/>
              </a:ext>
            </a:extLst>
          </p:cNvPr>
          <p:cNvSpPr/>
          <p:nvPr/>
        </p:nvSpPr>
        <p:spPr>
          <a:xfrm>
            <a:off x="5182533" y="3322627"/>
            <a:ext cx="5200674" cy="67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REMOVE.BG</a:t>
            </a:r>
          </a:p>
        </p:txBody>
      </p:sp>
      <p:sp>
        <p:nvSpPr>
          <p:cNvPr id="14" name="Rectángulo: esquinas redondeadas 5">
            <a:extLst>
              <a:ext uri="{FF2B5EF4-FFF2-40B4-BE49-F238E27FC236}">
                <a16:creationId xmlns:a16="http://schemas.microsoft.com/office/drawing/2014/main" id="{2F239554-FF2E-894E-92BD-AB9888B7453D}"/>
              </a:ext>
            </a:extLst>
          </p:cNvPr>
          <p:cNvSpPr/>
          <p:nvPr/>
        </p:nvSpPr>
        <p:spPr>
          <a:xfrm>
            <a:off x="281422" y="3294776"/>
            <a:ext cx="4142482" cy="2933296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5">
            <a:extLst>
              <a:ext uri="{FF2B5EF4-FFF2-40B4-BE49-F238E27FC236}">
                <a16:creationId xmlns:a16="http://schemas.microsoft.com/office/drawing/2014/main" id="{63C05FCC-D295-BB47-9F46-4CA31F325E9B}"/>
              </a:ext>
            </a:extLst>
          </p:cNvPr>
          <p:cNvSpPr/>
          <p:nvPr/>
        </p:nvSpPr>
        <p:spPr>
          <a:xfrm>
            <a:off x="5482096" y="3294776"/>
            <a:ext cx="4142482" cy="2933296"/>
          </a:xfrm>
          <a:prstGeom prst="roundRect">
            <a:avLst/>
          </a:pr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709EFD8-7FAA-FB4B-B4DA-2D3EA9A8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4900" y1="61100" x2="36860" y2="44100"/>
                        <a14:foregroundMark x1="36860" y1="44100" x2="45840" y2="27420"/>
                        <a14:foregroundMark x1="29840" y1="61660" x2="27880" y2="46720"/>
                        <a14:foregroundMark x1="27880" y1="46720" x2="33480" y2="33700"/>
                        <a14:foregroundMark x1="33480" y1="33700" x2="42760" y2="26300"/>
                        <a14:foregroundMark x1="73340" y1="61660" x2="78400" y2="49700"/>
                        <a14:foregroundMark x1="78400" y1="49700" x2="78400" y2="49320"/>
                        <a14:foregroundMark x1="30680" y1="34720" x2="30960" y2="33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807" y="3283249"/>
            <a:ext cx="2977473" cy="29774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904E9A-0909-D94D-846B-513A5A4CB1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17" b="96641" l="3275" r="29529">
                        <a14:foregroundMark x1="14439" y1="69652" x2="15525" y2="68717"/>
                        <a14:foregroundMark x1="17848" y1="82203" x2="17697" y2="82203"/>
                        <a14:foregroundMark x1="17530" y1="81283" x2="17848" y2="81751"/>
                      </a14:backgroundRemoval>
                    </a14:imgEffect>
                  </a14:imgLayer>
                </a14:imgProps>
              </a:ext>
            </a:extLst>
          </a:blip>
          <a:srcRect t="66445" r="67183"/>
          <a:stretch/>
        </p:blipFill>
        <p:spPr>
          <a:xfrm>
            <a:off x="815745" y="3926881"/>
            <a:ext cx="2250558" cy="23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6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967183F-D5A0-364A-B4EC-3BF6DD54282C}"/>
              </a:ext>
            </a:extLst>
          </p:cNvPr>
          <p:cNvGrpSpPr/>
          <p:nvPr/>
        </p:nvGrpSpPr>
        <p:grpSpPr>
          <a:xfrm>
            <a:off x="1365282" y="240392"/>
            <a:ext cx="7465382" cy="2235640"/>
            <a:chOff x="2203341" y="500782"/>
            <a:chExt cx="5695716" cy="1527117"/>
          </a:xfrm>
        </p:grpSpPr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AF319C5F-54F9-1B45-9783-101E4CDB605D}"/>
                </a:ext>
              </a:extLst>
            </p:cNvPr>
            <p:cNvSpPr/>
            <p:nvPr/>
          </p:nvSpPr>
          <p:spPr>
            <a:xfrm>
              <a:off x="2203341" y="828799"/>
              <a:ext cx="5470902" cy="867905"/>
            </a:xfrm>
            <a:prstGeom prst="roundRect">
              <a:avLst/>
            </a:prstGeom>
            <a:solidFill>
              <a:srgbClr val="88E6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08A6942-A1C6-344E-B7FE-DE97E2E6A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6120" b="54317"/>
            <a:stretch/>
          </p:blipFill>
          <p:spPr>
            <a:xfrm rot="4042588">
              <a:off x="7106805" y="566009"/>
              <a:ext cx="857479" cy="72702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465CE55-384E-7A40-AC8F-0C27FE8ED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466" t="631" r="-628" b="47490"/>
            <a:stretch/>
          </p:blipFill>
          <p:spPr>
            <a:xfrm rot="18955304">
              <a:off x="2500952" y="1260826"/>
              <a:ext cx="655284" cy="720835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437E5ED-EF31-534B-AC9B-0FFC5DBDB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926" t="52996" r="6912" b="-4875"/>
            <a:stretch/>
          </p:blipFill>
          <p:spPr>
            <a:xfrm rot="14235769">
              <a:off x="2321602" y="550424"/>
              <a:ext cx="593924" cy="65333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DB5201A-7BF2-774F-921A-C16D8CF09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28" t="44854" r="53666" b="3267"/>
            <a:stretch/>
          </p:blipFill>
          <p:spPr>
            <a:xfrm rot="19374983">
              <a:off x="6621255" y="1332835"/>
              <a:ext cx="631856" cy="695064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7527363-DE6B-D64A-9747-2D3E69D124F1}"/>
                </a:ext>
              </a:extLst>
            </p:cNvPr>
            <p:cNvSpPr txBox="1"/>
            <p:nvPr/>
          </p:nvSpPr>
          <p:spPr>
            <a:xfrm>
              <a:off x="4434679" y="1724584"/>
              <a:ext cx="19319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latin typeface="NordicaHairline" panose="02000403000000000000" pitchFamily="2" charset="0"/>
                </a:rPr>
                <a:t>TERESA SANCHEZ VALDES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9229C81E-1DC3-614F-95D3-8EF3D3F44B89}"/>
                </a:ext>
              </a:extLst>
            </p:cNvPr>
            <p:cNvSpPr txBox="1"/>
            <p:nvPr/>
          </p:nvSpPr>
          <p:spPr>
            <a:xfrm rot="19457826">
              <a:off x="4978500" y="1640719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latin typeface="NordicaHairline" panose="02000403000000000000" pitchFamily="2" charset="0"/>
                </a:rPr>
                <a:t>-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ECE1670-056A-0F4F-A2A9-9A2603673FA3}"/>
                </a:ext>
              </a:extLst>
            </p:cNvPr>
            <p:cNvSpPr txBox="1"/>
            <p:nvPr/>
          </p:nvSpPr>
          <p:spPr>
            <a:xfrm rot="19457826">
              <a:off x="5661550" y="1638163"/>
              <a:ext cx="2375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50" dirty="0">
                  <a:latin typeface="NordicaHairline" panose="02000403000000000000" pitchFamily="2" charset="0"/>
                </a:rPr>
                <a:t>-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94C88359-9C9E-7444-B956-CF7E9E9D86EE}"/>
              </a:ext>
            </a:extLst>
          </p:cNvPr>
          <p:cNvSpPr txBox="1"/>
          <p:nvPr/>
        </p:nvSpPr>
        <p:spPr>
          <a:xfrm>
            <a:off x="3677742" y="1090541"/>
            <a:ext cx="3618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Janda Manatee Solid" panose="02000506000000020004" pitchFamily="2" charset="77"/>
              </a:defRPr>
            </a:lvl1pPr>
          </a:lstStyle>
          <a:p>
            <a:r>
              <a:rPr lang="es-ES" sz="4000" dirty="0"/>
              <a:t>POWER POINT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6ADEE17-94B9-E04F-B73F-9FD8B62E0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2996" y="895600"/>
            <a:ext cx="883522" cy="80567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6379356-4996-3944-A19F-A54FF39CA168}"/>
              </a:ext>
            </a:extLst>
          </p:cNvPr>
          <p:cNvSpPr/>
          <p:nvPr/>
        </p:nvSpPr>
        <p:spPr>
          <a:xfrm>
            <a:off x="3327213" y="2967832"/>
            <a:ext cx="3625026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AGENDAS DE TRABAJO/DIARIA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ABAD870-6C5C-F941-B2DB-09F74F1B1AD7}"/>
              </a:ext>
            </a:extLst>
          </p:cNvPr>
          <p:cNvSpPr/>
          <p:nvPr/>
        </p:nvSpPr>
        <p:spPr>
          <a:xfrm>
            <a:off x="3307787" y="6274413"/>
            <a:ext cx="3625026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HISTORIAS SOCIALES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4B8004D-6076-344D-B59E-6A7A2A2B4DA6}"/>
              </a:ext>
            </a:extLst>
          </p:cNvPr>
          <p:cNvSpPr/>
          <p:nvPr/>
        </p:nvSpPr>
        <p:spPr>
          <a:xfrm>
            <a:off x="3327213" y="4439185"/>
            <a:ext cx="3625026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PANELES DE PETICIÓN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38D0A5E-D950-5D48-92F3-4AF7F2A49CF9}"/>
              </a:ext>
            </a:extLst>
          </p:cNvPr>
          <p:cNvSpPr/>
          <p:nvPr/>
        </p:nvSpPr>
        <p:spPr>
          <a:xfrm>
            <a:off x="3327213" y="5080467"/>
            <a:ext cx="3625026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SECUENCIAS DE RUTINAS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4028F4E-C5FC-2042-A11F-711DDABA9830}"/>
              </a:ext>
            </a:extLst>
          </p:cNvPr>
          <p:cNvSpPr/>
          <p:nvPr/>
        </p:nvSpPr>
        <p:spPr>
          <a:xfrm>
            <a:off x="3349318" y="5677440"/>
            <a:ext cx="3625026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TARJETAS DE RESPUESTA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39F56AB-17B7-374D-B554-6682B698812C}"/>
              </a:ext>
            </a:extLst>
          </p:cNvPr>
          <p:cNvSpPr/>
          <p:nvPr/>
        </p:nvSpPr>
        <p:spPr>
          <a:xfrm>
            <a:off x="3345862" y="3675499"/>
            <a:ext cx="3625026" cy="416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ookie Crumble DEM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ASAMBLEA</a:t>
            </a:r>
          </a:p>
        </p:txBody>
      </p:sp>
    </p:spTree>
    <p:extLst>
      <p:ext uri="{BB962C8B-B14F-4D97-AF65-F5344CB8AC3E}">
        <p14:creationId xmlns:p14="http://schemas.microsoft.com/office/powerpoint/2010/main" val="2944990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046BF2E-0641-6C4F-A1E9-26CDF91019D4}"/>
              </a:ext>
            </a:extLst>
          </p:cNvPr>
          <p:cNvSpPr txBox="1"/>
          <p:nvPr/>
        </p:nvSpPr>
        <p:spPr>
          <a:xfrm>
            <a:off x="2217775" y="256232"/>
            <a:ext cx="5080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8AD8F0"/>
                </a:solidFill>
                <a:latin typeface="Amatic SC" pitchFamily="2" charset="0"/>
              </a:rPr>
              <a:t>AGENDAS DE TRABAJO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C6D7B1-8C1E-C749-A840-EEF17FA3786C}"/>
              </a:ext>
            </a:extLst>
          </p:cNvPr>
          <p:cNvSpPr txBox="1"/>
          <p:nvPr/>
        </p:nvSpPr>
        <p:spPr>
          <a:xfrm>
            <a:off x="1362133" y="1938804"/>
            <a:ext cx="6907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FFC688"/>
                </a:solidFill>
              </a:rPr>
              <a:t>AGENDAS DE ANTICIPACIÓN DIARIA PARA ALUMNADO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BD09BC-3B35-CC4C-AE46-D8C33CDF54E5}"/>
              </a:ext>
            </a:extLst>
          </p:cNvPr>
          <p:cNvSpPr txBox="1"/>
          <p:nvPr/>
        </p:nvSpPr>
        <p:spPr>
          <a:xfrm>
            <a:off x="2785320" y="2856544"/>
            <a:ext cx="3735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0D1BA"/>
                </a:solidFill>
              </a:rPr>
              <a:t>ORGANIZACIÓN DE LA TAREA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22B206-D685-BC4A-9E32-AF683AB26FDE}"/>
              </a:ext>
            </a:extLst>
          </p:cNvPr>
          <p:cNvSpPr/>
          <p:nvPr/>
        </p:nvSpPr>
        <p:spPr>
          <a:xfrm>
            <a:off x="1245996" y="211015"/>
            <a:ext cx="7023797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8CF7B5A-E5A8-384E-874F-87848E4A5139}"/>
              </a:ext>
            </a:extLst>
          </p:cNvPr>
          <p:cNvSpPr txBox="1"/>
          <p:nvPr/>
        </p:nvSpPr>
        <p:spPr>
          <a:xfrm>
            <a:off x="857799" y="4937019"/>
            <a:ext cx="8778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/>
              <a:t>SE PUEDE ADAPTAR A CUALQUIER NIVEL VARIANDO LAS SECUENCIAS, </a:t>
            </a:r>
          </a:p>
          <a:p>
            <a:r>
              <a:rPr lang="es-ES" sz="4000" dirty="0"/>
              <a:t>EL CONTENIDO, LAS IMÁGENES Y PALABRAS.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51E925F9-1E43-914C-8C84-8AF22545370A}"/>
              </a:ext>
            </a:extLst>
          </p:cNvPr>
          <p:cNvSpPr/>
          <p:nvPr/>
        </p:nvSpPr>
        <p:spPr>
          <a:xfrm>
            <a:off x="634680" y="4919196"/>
            <a:ext cx="8879710" cy="1290764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DCB2DA-232B-A246-8562-88023B0B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3" y="5095706"/>
            <a:ext cx="759669" cy="759669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75672E9-65A3-9048-AA6D-275CEA93F9BC}"/>
              </a:ext>
            </a:extLst>
          </p:cNvPr>
          <p:cNvSpPr txBox="1"/>
          <p:nvPr/>
        </p:nvSpPr>
        <p:spPr>
          <a:xfrm>
            <a:off x="1499170" y="3729067"/>
            <a:ext cx="7449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>
                <a:latin typeface="Amatic SC" pitchFamily="2" charset="0"/>
              </a:defRPr>
            </a:lvl1pPr>
          </a:lstStyle>
          <a:p>
            <a:r>
              <a:rPr lang="es-ES" sz="4000" dirty="0">
                <a:solidFill>
                  <a:srgbClr val="E17274"/>
                </a:solidFill>
              </a:rPr>
              <a:t>POTENCIACIÓN DE LA AUTONOMÍA EN EL TRABAJO EN MESA</a:t>
            </a:r>
          </a:p>
        </p:txBody>
      </p:sp>
    </p:spTree>
    <p:extLst>
      <p:ext uri="{BB962C8B-B14F-4D97-AF65-F5344CB8AC3E}">
        <p14:creationId xmlns:p14="http://schemas.microsoft.com/office/powerpoint/2010/main" val="268889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19C2ED8-DCEE-F147-ABE4-C5F431A7FE63}"/>
              </a:ext>
            </a:extLst>
          </p:cNvPr>
          <p:cNvSpPr/>
          <p:nvPr/>
        </p:nvSpPr>
        <p:spPr>
          <a:xfrm>
            <a:off x="363638" y="648184"/>
            <a:ext cx="9178724" cy="2673750"/>
          </a:xfrm>
          <a:prstGeom prst="roundRect">
            <a:avLst/>
          </a:prstGeom>
          <a:solidFill>
            <a:srgbClr val="EEC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B99BE369-D21D-9344-BE9D-8FCBB0C0E85B}"/>
              </a:ext>
            </a:extLst>
          </p:cNvPr>
          <p:cNvSpPr/>
          <p:nvPr/>
        </p:nvSpPr>
        <p:spPr>
          <a:xfrm>
            <a:off x="499158" y="755252"/>
            <a:ext cx="8907684" cy="2438430"/>
          </a:xfrm>
          <a:prstGeom prst="roundRect">
            <a:avLst/>
          </a:pr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DF138BD-71AA-714D-91C3-9B415201ABE7}"/>
              </a:ext>
            </a:extLst>
          </p:cNvPr>
          <p:cNvSpPr txBox="1"/>
          <p:nvPr/>
        </p:nvSpPr>
        <p:spPr>
          <a:xfrm>
            <a:off x="3194612" y="870999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AGENDA DE TRABAJO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3D22214-D26D-5F4F-949A-04C6CF5DDA2F}"/>
              </a:ext>
            </a:extLst>
          </p:cNvPr>
          <p:cNvSpPr/>
          <p:nvPr/>
        </p:nvSpPr>
        <p:spPr>
          <a:xfrm>
            <a:off x="752960" y="1537329"/>
            <a:ext cx="1388962" cy="1329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C7DE72-CF27-894D-9CF4-633170D43650}"/>
              </a:ext>
            </a:extLst>
          </p:cNvPr>
          <p:cNvSpPr/>
          <p:nvPr/>
        </p:nvSpPr>
        <p:spPr>
          <a:xfrm>
            <a:off x="2395724" y="1537329"/>
            <a:ext cx="1388962" cy="1329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60E89C4-9185-094D-9E1E-7128C9CD7707}"/>
              </a:ext>
            </a:extLst>
          </p:cNvPr>
          <p:cNvSpPr/>
          <p:nvPr/>
        </p:nvSpPr>
        <p:spPr>
          <a:xfrm>
            <a:off x="4130712" y="1537328"/>
            <a:ext cx="1388962" cy="1329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62CDF6B-8D06-B44F-A45F-4247AA6985B0}"/>
              </a:ext>
            </a:extLst>
          </p:cNvPr>
          <p:cNvSpPr/>
          <p:nvPr/>
        </p:nvSpPr>
        <p:spPr>
          <a:xfrm>
            <a:off x="5934437" y="1537328"/>
            <a:ext cx="1388962" cy="1329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6833979-D509-7943-A32B-57C44E24EC8D}"/>
              </a:ext>
            </a:extLst>
          </p:cNvPr>
          <p:cNvSpPr/>
          <p:nvPr/>
        </p:nvSpPr>
        <p:spPr>
          <a:xfrm>
            <a:off x="7738162" y="1537328"/>
            <a:ext cx="1388962" cy="1329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81E3CB-23B2-DC42-A57C-395B014F9EA7}"/>
              </a:ext>
            </a:extLst>
          </p:cNvPr>
          <p:cNvSpPr txBox="1"/>
          <p:nvPr/>
        </p:nvSpPr>
        <p:spPr>
          <a:xfrm>
            <a:off x="1228471" y="1537328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Janda Manatee Bubble" panose="02000506000000020004" pitchFamily="2" charset="77"/>
              </a:rPr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FF2740-A71E-6F46-8573-24173BBD2DB8}"/>
              </a:ext>
            </a:extLst>
          </p:cNvPr>
          <p:cNvSpPr txBox="1"/>
          <p:nvPr/>
        </p:nvSpPr>
        <p:spPr>
          <a:xfrm>
            <a:off x="2871235" y="1537327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Janda Manatee Bubble" panose="02000506000000020004" pitchFamily="2" charset="77"/>
              </a:rPr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C5986E5-38D5-9A45-9B6E-B63A418756B7}"/>
              </a:ext>
            </a:extLst>
          </p:cNvPr>
          <p:cNvSpPr txBox="1"/>
          <p:nvPr/>
        </p:nvSpPr>
        <p:spPr>
          <a:xfrm>
            <a:off x="4602503" y="1533370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Janda Manatee Bubble" panose="02000506000000020004" pitchFamily="2" charset="77"/>
              </a:rPr>
              <a:t>3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369D6A-CC14-D349-BDA7-422DC8F22848}"/>
              </a:ext>
            </a:extLst>
          </p:cNvPr>
          <p:cNvSpPr txBox="1"/>
          <p:nvPr/>
        </p:nvSpPr>
        <p:spPr>
          <a:xfrm>
            <a:off x="6428188" y="1524689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Janda Manatee Bubble" panose="02000506000000020004" pitchFamily="2" charset="77"/>
              </a:rPr>
              <a:t>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80B10AE-0BAE-A441-AB3D-2F63A9CEF91F}"/>
              </a:ext>
            </a:extLst>
          </p:cNvPr>
          <p:cNvSpPr txBox="1"/>
          <p:nvPr/>
        </p:nvSpPr>
        <p:spPr>
          <a:xfrm>
            <a:off x="8241524" y="1524688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Janda Manatee Bubble" panose="02000506000000020004" pitchFamily="2" charset="77"/>
              </a:rPr>
              <a:t>5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AC140FD-3A30-6541-A888-4EBE76FFE2BB}"/>
              </a:ext>
            </a:extLst>
          </p:cNvPr>
          <p:cNvSpPr/>
          <p:nvPr/>
        </p:nvSpPr>
        <p:spPr>
          <a:xfrm>
            <a:off x="1369902" y="3783064"/>
            <a:ext cx="1388962" cy="1329513"/>
          </a:xfrm>
          <a:prstGeom prst="ellipse">
            <a:avLst/>
          </a:prstGeom>
          <a:solidFill>
            <a:srgbClr val="EECBF5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BE998CC9-D339-C843-8EE4-C15B0B33827B}"/>
              </a:ext>
            </a:extLst>
          </p:cNvPr>
          <p:cNvSpPr/>
          <p:nvPr/>
        </p:nvSpPr>
        <p:spPr>
          <a:xfrm>
            <a:off x="5970495" y="3783065"/>
            <a:ext cx="1388962" cy="1329513"/>
          </a:xfrm>
          <a:prstGeom prst="ellipse">
            <a:avLst/>
          </a:prstGeom>
          <a:solidFill>
            <a:srgbClr val="EECBF5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6CDFDA5-7158-D340-9FE1-B0AB5705EA7B}"/>
              </a:ext>
            </a:extLst>
          </p:cNvPr>
          <p:cNvSpPr/>
          <p:nvPr/>
        </p:nvSpPr>
        <p:spPr>
          <a:xfrm>
            <a:off x="2911264" y="3783065"/>
            <a:ext cx="1388962" cy="1329513"/>
          </a:xfrm>
          <a:prstGeom prst="ellipse">
            <a:avLst/>
          </a:prstGeom>
          <a:solidFill>
            <a:srgbClr val="EECBF5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CA17268-70CD-2746-9A42-5890AAA524F4}"/>
              </a:ext>
            </a:extLst>
          </p:cNvPr>
          <p:cNvSpPr/>
          <p:nvPr/>
        </p:nvSpPr>
        <p:spPr>
          <a:xfrm>
            <a:off x="4452626" y="3783065"/>
            <a:ext cx="1388962" cy="1329513"/>
          </a:xfrm>
          <a:prstGeom prst="ellipse">
            <a:avLst/>
          </a:prstGeom>
          <a:solidFill>
            <a:srgbClr val="EECBF5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5EB0692-89E9-1045-8BDD-9292BE482A50}"/>
              </a:ext>
            </a:extLst>
          </p:cNvPr>
          <p:cNvSpPr txBox="1"/>
          <p:nvPr/>
        </p:nvSpPr>
        <p:spPr>
          <a:xfrm>
            <a:off x="1667017" y="4668269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Janda Manatee Solid" panose="02000506000000020004" pitchFamily="2" charset="77"/>
              </a:rPr>
              <a:t>escribir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6C5B68B-9BD4-F742-8D15-58C87FDF5796}"/>
              </a:ext>
            </a:extLst>
          </p:cNvPr>
          <p:cNvSpPr txBox="1"/>
          <p:nvPr/>
        </p:nvSpPr>
        <p:spPr>
          <a:xfrm>
            <a:off x="3372324" y="4668268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Janda Manatee Solid" panose="02000506000000020004" pitchFamily="2" charset="77"/>
              </a:rPr>
              <a:t>leer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94B3140-8461-694B-A189-25DF1E0AD56F}"/>
              </a:ext>
            </a:extLst>
          </p:cNvPr>
          <p:cNvSpPr txBox="1"/>
          <p:nvPr/>
        </p:nvSpPr>
        <p:spPr>
          <a:xfrm>
            <a:off x="4778766" y="4668267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Janda Manatee Solid" panose="02000506000000020004" pitchFamily="2" charset="77"/>
              </a:rPr>
              <a:t>dibujar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9E8351E-4EB6-5B4D-AA13-44B3689855E3}"/>
              </a:ext>
            </a:extLst>
          </p:cNvPr>
          <p:cNvSpPr txBox="1"/>
          <p:nvPr/>
        </p:nvSpPr>
        <p:spPr>
          <a:xfrm>
            <a:off x="6325780" y="4668267"/>
            <a:ext cx="856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Janda Manatee Solid" panose="02000506000000020004" pitchFamily="2" charset="77"/>
              </a:rPr>
              <a:t>recortar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7DC065CA-D595-AC46-AB82-0BDE018B1222}"/>
              </a:ext>
            </a:extLst>
          </p:cNvPr>
          <p:cNvSpPr/>
          <p:nvPr/>
        </p:nvSpPr>
        <p:spPr>
          <a:xfrm>
            <a:off x="7766013" y="3783063"/>
            <a:ext cx="1388962" cy="1329513"/>
          </a:xfrm>
          <a:prstGeom prst="ellipse">
            <a:avLst/>
          </a:prstGeom>
          <a:solidFill>
            <a:srgbClr val="EECBF5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9C94B72-5E72-7949-97E2-7C0444D99FA8}"/>
              </a:ext>
            </a:extLst>
          </p:cNvPr>
          <p:cNvSpPr txBox="1"/>
          <p:nvPr/>
        </p:nvSpPr>
        <p:spPr>
          <a:xfrm>
            <a:off x="8121298" y="4676408"/>
            <a:ext cx="808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Janda Manatee Solid" panose="02000506000000020004" pitchFamily="2" charset="77"/>
              </a:rPr>
              <a:t>repasar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15840588-0DB8-F34A-8C79-89F4F79B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89150">
            <a:off x="8515840" y="4073387"/>
            <a:ext cx="503543" cy="503543"/>
          </a:xfrm>
          <a:prstGeom prst="rect">
            <a:avLst/>
          </a:prstGeom>
        </p:spPr>
      </p:pic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24BB0F5-03EA-9644-8F99-9DE26968FB23}"/>
              </a:ext>
            </a:extLst>
          </p:cNvPr>
          <p:cNvCxnSpPr>
            <a:cxnSpLocks/>
          </p:cNvCxnSpPr>
          <p:nvPr/>
        </p:nvCxnSpPr>
        <p:spPr>
          <a:xfrm>
            <a:off x="7893639" y="4668267"/>
            <a:ext cx="844699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n 37">
            <a:extLst>
              <a:ext uri="{FF2B5EF4-FFF2-40B4-BE49-F238E27FC236}">
                <a16:creationId xmlns:a16="http://schemas.microsoft.com/office/drawing/2014/main" id="{5C8CCDB9-6AEE-6147-8402-6A131A7D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71" y="3919219"/>
            <a:ext cx="740908" cy="740908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AE09DD3B-6167-A540-A5F8-9950E4C8D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298" y="3904437"/>
            <a:ext cx="763830" cy="76383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5933F18-B18D-CC42-9180-828EF8A67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508" y="3998017"/>
            <a:ext cx="678391" cy="678391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E7AB5FC-F406-2C4F-B594-B2F9BA8D5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131" y="3998017"/>
            <a:ext cx="714126" cy="714126"/>
          </a:xfrm>
          <a:prstGeom prst="rect">
            <a:avLst/>
          </a:prstGeom>
        </p:spPr>
      </p:pic>
      <p:sp>
        <p:nvSpPr>
          <p:cNvPr id="42" name="Elipse 41">
            <a:extLst>
              <a:ext uri="{FF2B5EF4-FFF2-40B4-BE49-F238E27FC236}">
                <a16:creationId xmlns:a16="http://schemas.microsoft.com/office/drawing/2014/main" id="{66F0EA45-52D2-7844-9236-4F8ED1975386}"/>
              </a:ext>
            </a:extLst>
          </p:cNvPr>
          <p:cNvSpPr/>
          <p:nvPr/>
        </p:nvSpPr>
        <p:spPr>
          <a:xfrm>
            <a:off x="3698594" y="5338516"/>
            <a:ext cx="1388962" cy="1329513"/>
          </a:xfrm>
          <a:prstGeom prst="ellipse">
            <a:avLst/>
          </a:prstGeom>
          <a:solidFill>
            <a:srgbClr val="86E38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D6B50AB-185F-F741-9A90-F41E2C17B85A}"/>
              </a:ext>
            </a:extLst>
          </p:cNvPr>
          <p:cNvSpPr/>
          <p:nvPr/>
        </p:nvSpPr>
        <p:spPr>
          <a:xfrm>
            <a:off x="5239956" y="5338517"/>
            <a:ext cx="1388962" cy="1329513"/>
          </a:xfrm>
          <a:prstGeom prst="ellipse">
            <a:avLst/>
          </a:prstGeom>
          <a:solidFill>
            <a:srgbClr val="86E38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5B8C21F8-99AF-FD43-8DE0-11A91E636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792" y="5536644"/>
            <a:ext cx="897086" cy="897086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4C2DA35B-CDB7-504E-AE34-2E21AB2EA2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0974" y="5573709"/>
            <a:ext cx="721144" cy="721144"/>
          </a:xfrm>
          <a:prstGeom prst="rect">
            <a:avLst/>
          </a:prstGeom>
        </p:spPr>
      </p:pic>
      <p:sp>
        <p:nvSpPr>
          <p:cNvPr id="47" name="Elipse 46">
            <a:extLst>
              <a:ext uri="{FF2B5EF4-FFF2-40B4-BE49-F238E27FC236}">
                <a16:creationId xmlns:a16="http://schemas.microsoft.com/office/drawing/2014/main" id="{58F4179A-FBEC-AE4F-AFDB-94483B1836E7}"/>
              </a:ext>
            </a:extLst>
          </p:cNvPr>
          <p:cNvSpPr/>
          <p:nvPr/>
        </p:nvSpPr>
        <p:spPr>
          <a:xfrm>
            <a:off x="2149123" y="5308523"/>
            <a:ext cx="1388962" cy="1329513"/>
          </a:xfrm>
          <a:prstGeom prst="ellipse">
            <a:avLst/>
          </a:prstGeom>
          <a:solidFill>
            <a:srgbClr val="86E386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1B849C85-4284-2145-B9A8-5247EF0AD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9392" y="5389070"/>
            <a:ext cx="740200" cy="74020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E8E0528-31C8-4E4F-B559-E65DF5A7C2C9}"/>
              </a:ext>
            </a:extLst>
          </p:cNvPr>
          <p:cNvSpPr txBox="1"/>
          <p:nvPr/>
        </p:nvSpPr>
        <p:spPr>
          <a:xfrm>
            <a:off x="2525944" y="6235186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Janda Manatee Solid" panose="02000506000000020004" pitchFamily="2" charset="77"/>
              </a:rPr>
              <a:t>plasti</a:t>
            </a:r>
            <a:endParaRPr lang="es-ES" sz="1400" dirty="0">
              <a:latin typeface="Janda Manatee Solid" panose="02000506000000020004" pitchFamily="2" charset="77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5010CD4-2002-D848-B1BD-BAA9C4359EFD}"/>
              </a:ext>
            </a:extLst>
          </p:cNvPr>
          <p:cNvSpPr txBox="1"/>
          <p:nvPr/>
        </p:nvSpPr>
        <p:spPr>
          <a:xfrm>
            <a:off x="4103347" y="6330259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Janda Manatee Solid" panose="02000506000000020004" pitchFamily="2" charset="77"/>
              </a:rPr>
              <a:t>arena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ECED028-AB55-5545-817B-D4B330EF5DAA}"/>
              </a:ext>
            </a:extLst>
          </p:cNvPr>
          <p:cNvSpPr txBox="1"/>
          <p:nvPr/>
        </p:nvSpPr>
        <p:spPr>
          <a:xfrm>
            <a:off x="5660491" y="6327553"/>
            <a:ext cx="65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Janda Manatee Solid" panose="02000506000000020004" pitchFamily="2" charset="77"/>
              </a:rPr>
              <a:t>tablet</a:t>
            </a:r>
            <a:endParaRPr lang="es-ES" sz="1400" dirty="0">
              <a:latin typeface="Janda Manatee Solid" panose="02000506000000020004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2E254A-C42C-6041-983E-BB8FD1884314}"/>
              </a:ext>
            </a:extLst>
          </p:cNvPr>
          <p:cNvSpPr txBox="1"/>
          <p:nvPr/>
        </p:nvSpPr>
        <p:spPr>
          <a:xfrm>
            <a:off x="613558" y="5946561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rsenale White" panose="02000506000000020002" pitchFamily="2" charset="77"/>
              </a:rPr>
              <a:t>reforzadores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7D65213-00F0-8A4A-B804-80B1F25819BB}"/>
              </a:ext>
            </a:extLst>
          </p:cNvPr>
          <p:cNvSpPr txBox="1"/>
          <p:nvPr/>
        </p:nvSpPr>
        <p:spPr>
          <a:xfrm>
            <a:off x="383193" y="4362184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rsenale White" panose="02000506000000020002" pitchFamily="2" charset="77"/>
              </a:rPr>
              <a:t>tareas</a:t>
            </a:r>
          </a:p>
        </p:txBody>
      </p:sp>
    </p:spTree>
    <p:extLst>
      <p:ext uri="{BB962C8B-B14F-4D97-AF65-F5344CB8AC3E}">
        <p14:creationId xmlns:p14="http://schemas.microsoft.com/office/powerpoint/2010/main" val="758743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70C3963E-4E59-1E41-9AB0-8C9F828C9F57}"/>
              </a:ext>
            </a:extLst>
          </p:cNvPr>
          <p:cNvSpPr/>
          <p:nvPr/>
        </p:nvSpPr>
        <p:spPr>
          <a:xfrm>
            <a:off x="377009" y="500847"/>
            <a:ext cx="9324871" cy="2914785"/>
          </a:xfrm>
          <a:prstGeom prst="roundRect">
            <a:avLst>
              <a:gd name="adj" fmla="val 5343"/>
            </a:avLst>
          </a:prstGeom>
          <a:solidFill>
            <a:srgbClr val="F0B99C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821A721-92E4-5A4B-9935-7FC4AFD58052}"/>
              </a:ext>
            </a:extLst>
          </p:cNvPr>
          <p:cNvSpPr txBox="1"/>
          <p:nvPr/>
        </p:nvSpPr>
        <p:spPr>
          <a:xfrm>
            <a:off x="3260641" y="545737"/>
            <a:ext cx="277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atin typeface="212 Moon Child Sans" panose="02000500000000000000" pitchFamily="2" charset="0"/>
                <a:cs typeface="Agent Orange" pitchFamily="2" charset="0"/>
              </a:rPr>
              <a:t>AGENDA DE DÍA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D54D2EA7-A758-A14A-AC59-2C470E8BD6F7}"/>
              </a:ext>
            </a:extLst>
          </p:cNvPr>
          <p:cNvSpPr/>
          <p:nvPr/>
        </p:nvSpPr>
        <p:spPr>
          <a:xfrm>
            <a:off x="525916" y="1611931"/>
            <a:ext cx="1644581" cy="1443783"/>
          </a:xfrm>
          <a:prstGeom prst="roundRect">
            <a:avLst>
              <a:gd name="adj" fmla="val 24276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8CD99893-1BCF-8145-A770-79C40583E6D2}"/>
              </a:ext>
            </a:extLst>
          </p:cNvPr>
          <p:cNvSpPr/>
          <p:nvPr/>
        </p:nvSpPr>
        <p:spPr>
          <a:xfrm>
            <a:off x="2275623" y="1611931"/>
            <a:ext cx="1644581" cy="1443783"/>
          </a:xfrm>
          <a:prstGeom prst="roundRect">
            <a:avLst>
              <a:gd name="adj" fmla="val 24276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8C3403EC-5A9D-D548-93BA-3FCF780FCF6C}"/>
              </a:ext>
            </a:extLst>
          </p:cNvPr>
          <p:cNvSpPr/>
          <p:nvPr/>
        </p:nvSpPr>
        <p:spPr>
          <a:xfrm>
            <a:off x="4025330" y="1611931"/>
            <a:ext cx="1644581" cy="1443783"/>
          </a:xfrm>
          <a:prstGeom prst="roundRect">
            <a:avLst>
              <a:gd name="adj" fmla="val 24276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8711207C-6DCA-1F4A-B582-782213D30FA3}"/>
              </a:ext>
            </a:extLst>
          </p:cNvPr>
          <p:cNvSpPr/>
          <p:nvPr/>
        </p:nvSpPr>
        <p:spPr>
          <a:xfrm>
            <a:off x="5796012" y="1611931"/>
            <a:ext cx="1644581" cy="1443783"/>
          </a:xfrm>
          <a:prstGeom prst="roundRect">
            <a:avLst>
              <a:gd name="adj" fmla="val 24276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160E55A6-8654-2048-8B64-E75B0EF4A49E}"/>
              </a:ext>
            </a:extLst>
          </p:cNvPr>
          <p:cNvSpPr/>
          <p:nvPr/>
        </p:nvSpPr>
        <p:spPr>
          <a:xfrm>
            <a:off x="7566694" y="1611930"/>
            <a:ext cx="1644581" cy="1443783"/>
          </a:xfrm>
          <a:prstGeom prst="roundRect">
            <a:avLst>
              <a:gd name="adj" fmla="val 24276"/>
            </a:avLst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C99EBA-F1DA-0946-ABB1-C2BF81656BE7}"/>
              </a:ext>
            </a:extLst>
          </p:cNvPr>
          <p:cNvSpPr txBox="1"/>
          <p:nvPr/>
        </p:nvSpPr>
        <p:spPr>
          <a:xfrm>
            <a:off x="589087" y="1759309"/>
            <a:ext cx="695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Agent Orange" pitchFamily="2" charset="0"/>
                <a:cs typeface="Agent Orange" pitchFamily="2" charset="0"/>
              </a:rPr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082984C-92AD-7449-A7F5-AF0218D5654D}"/>
              </a:ext>
            </a:extLst>
          </p:cNvPr>
          <p:cNvSpPr txBox="1"/>
          <p:nvPr/>
        </p:nvSpPr>
        <p:spPr>
          <a:xfrm>
            <a:off x="2296598" y="1701433"/>
            <a:ext cx="695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Agent Orange" pitchFamily="2" charset="0"/>
                <a:cs typeface="Agent Orange" pitchFamily="2" charset="0"/>
              </a:rPr>
              <a:t>2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99F24B6-43A1-8449-8336-C2745E29A7FB}"/>
              </a:ext>
            </a:extLst>
          </p:cNvPr>
          <p:cNvSpPr txBox="1"/>
          <p:nvPr/>
        </p:nvSpPr>
        <p:spPr>
          <a:xfrm>
            <a:off x="4151917" y="1663699"/>
            <a:ext cx="695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Agent Orange" pitchFamily="2" charset="0"/>
                <a:cs typeface="Agent Orange" pitchFamily="2" charset="0"/>
              </a:rPr>
              <a:t>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FDC3058-6EAE-6740-8E51-D94391147EAE}"/>
              </a:ext>
            </a:extLst>
          </p:cNvPr>
          <p:cNvSpPr txBox="1"/>
          <p:nvPr/>
        </p:nvSpPr>
        <p:spPr>
          <a:xfrm>
            <a:off x="5891132" y="1703893"/>
            <a:ext cx="77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Agent Orange" pitchFamily="2" charset="0"/>
                <a:cs typeface="Agent Orange" pitchFamily="2" charset="0"/>
              </a:rPr>
              <a:t>4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83E9AFD-89F4-3D45-91F1-A3269C06957F}"/>
              </a:ext>
            </a:extLst>
          </p:cNvPr>
          <p:cNvSpPr txBox="1"/>
          <p:nvPr/>
        </p:nvSpPr>
        <p:spPr>
          <a:xfrm>
            <a:off x="7691575" y="1759308"/>
            <a:ext cx="695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Agent Orange" pitchFamily="2" charset="0"/>
                <a:cs typeface="Agent Orange" pitchFamily="2" charset="0"/>
              </a:rPr>
              <a:t>5</a:t>
            </a: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0CD01112-A12C-FA47-8D98-36BAC5B2337C}"/>
              </a:ext>
            </a:extLst>
          </p:cNvPr>
          <p:cNvSpPr/>
          <p:nvPr/>
        </p:nvSpPr>
        <p:spPr>
          <a:xfrm>
            <a:off x="6305785" y="5165869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895224DC-5C3A-464E-85A0-F18736FCD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08" y="5256996"/>
            <a:ext cx="1016753" cy="1016753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6FB83AA6-F9C2-504D-9295-356D01544241}"/>
              </a:ext>
            </a:extLst>
          </p:cNvPr>
          <p:cNvSpPr txBox="1"/>
          <p:nvPr/>
        </p:nvSpPr>
        <p:spPr>
          <a:xfrm>
            <a:off x="6602202" y="6219112"/>
            <a:ext cx="101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biblioteca</a:t>
            </a:r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E7C5C13D-452E-AD41-AD1C-9E4D6F051E6E}"/>
              </a:ext>
            </a:extLst>
          </p:cNvPr>
          <p:cNvSpPr/>
          <p:nvPr/>
        </p:nvSpPr>
        <p:spPr>
          <a:xfrm>
            <a:off x="4520951" y="5144661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90056B9-BEC2-4F4C-B497-04A4A14D3A91}"/>
              </a:ext>
            </a:extLst>
          </p:cNvPr>
          <p:cNvSpPr txBox="1"/>
          <p:nvPr/>
        </p:nvSpPr>
        <p:spPr>
          <a:xfrm>
            <a:off x="4947229" y="6219112"/>
            <a:ext cx="85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plástica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999ADC4A-7BFC-A04F-A680-B90B6FCB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88972">
            <a:off x="4794262" y="5151866"/>
            <a:ext cx="1164885" cy="1164885"/>
          </a:xfrm>
          <a:prstGeom prst="rect">
            <a:avLst/>
          </a:prstGeom>
        </p:spPr>
      </p:pic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67C8A168-FA45-1147-BBBC-ACD2B90A25C8}"/>
              </a:ext>
            </a:extLst>
          </p:cNvPr>
          <p:cNvSpPr/>
          <p:nvPr/>
        </p:nvSpPr>
        <p:spPr>
          <a:xfrm>
            <a:off x="8057299" y="5193377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1D92915-2823-0340-901C-6840C5ABF21E}"/>
              </a:ext>
            </a:extLst>
          </p:cNvPr>
          <p:cNvSpPr txBox="1"/>
          <p:nvPr/>
        </p:nvSpPr>
        <p:spPr>
          <a:xfrm>
            <a:off x="8273389" y="6267828"/>
            <a:ext cx="131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matemáticas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5D260E84-2485-074B-AE0B-5E1EC032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633" y="5256996"/>
            <a:ext cx="1132855" cy="1132855"/>
          </a:xfrm>
          <a:prstGeom prst="rect">
            <a:avLst/>
          </a:prstGeom>
        </p:spPr>
      </p:pic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E0531C73-7C0C-104F-9D57-1649FDF1E4DA}"/>
              </a:ext>
            </a:extLst>
          </p:cNvPr>
          <p:cNvSpPr/>
          <p:nvPr/>
        </p:nvSpPr>
        <p:spPr>
          <a:xfrm>
            <a:off x="8105404" y="3594927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4DF9DE9-1116-1D46-AD97-BAC16A25EC11}"/>
              </a:ext>
            </a:extLst>
          </p:cNvPr>
          <p:cNvSpPr txBox="1"/>
          <p:nvPr/>
        </p:nvSpPr>
        <p:spPr>
          <a:xfrm>
            <a:off x="8321494" y="4669378"/>
            <a:ext cx="12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informática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0C704A52-0DE0-7B46-9E0C-4DA9A1542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386" y="3625174"/>
            <a:ext cx="1126406" cy="1126406"/>
          </a:xfrm>
          <a:prstGeom prst="rect">
            <a:avLst/>
          </a:prstGeom>
        </p:spPr>
      </p:pic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DD66C33F-F00B-A048-ABB4-8FA32024BBDB}"/>
              </a:ext>
            </a:extLst>
          </p:cNvPr>
          <p:cNvSpPr/>
          <p:nvPr/>
        </p:nvSpPr>
        <p:spPr>
          <a:xfrm>
            <a:off x="6329837" y="3548895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804ABB4-6EDF-7640-B280-62612BA518BD}"/>
              </a:ext>
            </a:extLst>
          </p:cNvPr>
          <p:cNvSpPr txBox="1"/>
          <p:nvPr/>
        </p:nvSpPr>
        <p:spPr>
          <a:xfrm>
            <a:off x="6799112" y="4633950"/>
            <a:ext cx="76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recreo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6265066-176B-F14E-AFCF-60630FFA6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618" y="3704071"/>
            <a:ext cx="954911" cy="954911"/>
          </a:xfrm>
          <a:prstGeom prst="rect">
            <a:avLst/>
          </a:prstGeom>
        </p:spPr>
      </p:pic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id="{10CAD214-97D7-A046-BCC6-4FFA1FC97FA7}"/>
              </a:ext>
            </a:extLst>
          </p:cNvPr>
          <p:cNvSpPr/>
          <p:nvPr/>
        </p:nvSpPr>
        <p:spPr>
          <a:xfrm>
            <a:off x="354914" y="4824045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1A208AC9-A284-6746-98B9-54A4130A1EB6}"/>
              </a:ext>
            </a:extLst>
          </p:cNvPr>
          <p:cNvSpPr txBox="1"/>
          <p:nvPr/>
        </p:nvSpPr>
        <p:spPr>
          <a:xfrm>
            <a:off x="731282" y="5909582"/>
            <a:ext cx="97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Ed. física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D98951A9-6A52-BF42-BF0F-37ED95493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846" y="4944768"/>
            <a:ext cx="1010837" cy="1010837"/>
          </a:xfrm>
          <a:prstGeom prst="rect">
            <a:avLst/>
          </a:prstGeom>
        </p:spPr>
      </p:pic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92A7D720-2AFD-0A4C-B8EE-FF1D928E5246}"/>
              </a:ext>
            </a:extLst>
          </p:cNvPr>
          <p:cNvSpPr/>
          <p:nvPr/>
        </p:nvSpPr>
        <p:spPr>
          <a:xfrm>
            <a:off x="2371266" y="4946068"/>
            <a:ext cx="1644581" cy="1443783"/>
          </a:xfrm>
          <a:prstGeom prst="roundRect">
            <a:avLst>
              <a:gd name="adj" fmla="val 24276"/>
            </a:avLst>
          </a:prstGeom>
          <a:solidFill>
            <a:srgbClr val="ABE8AC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3EBBB7C-966E-8041-B9BD-99CD6F4F32A2}"/>
              </a:ext>
            </a:extLst>
          </p:cNvPr>
          <p:cNvSpPr txBox="1"/>
          <p:nvPr/>
        </p:nvSpPr>
        <p:spPr>
          <a:xfrm>
            <a:off x="2774364" y="6025646"/>
            <a:ext cx="86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okie Crumble DEMO" pitchFamily="2" charset="77"/>
              </a:rPr>
              <a:t>sociales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87EE0BEC-CAE9-DA4E-8795-D7EA1AD350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590" y="5087264"/>
            <a:ext cx="1001025" cy="1001025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BE259422-C3A8-8E42-A63B-B07D6FB17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1575" y="-34725"/>
            <a:ext cx="1560601" cy="15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9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4510B60D-7647-9348-A472-A0939E0C8FE7}"/>
              </a:ext>
            </a:extLst>
          </p:cNvPr>
          <p:cNvSpPr/>
          <p:nvPr/>
        </p:nvSpPr>
        <p:spPr>
          <a:xfrm>
            <a:off x="301256" y="520995"/>
            <a:ext cx="9303488" cy="2541181"/>
          </a:xfrm>
          <a:prstGeom prst="roundRect">
            <a:avLst>
              <a:gd name="adj" fmla="val 10606"/>
            </a:avLst>
          </a:prstGeom>
          <a:solidFill>
            <a:srgbClr val="F59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1823D855-C346-F44C-8347-BF92188D1CB5}"/>
              </a:ext>
            </a:extLst>
          </p:cNvPr>
          <p:cNvSpPr/>
          <p:nvPr/>
        </p:nvSpPr>
        <p:spPr>
          <a:xfrm>
            <a:off x="396949" y="641498"/>
            <a:ext cx="9087293" cy="2267384"/>
          </a:xfrm>
          <a:prstGeom prst="roundRect">
            <a:avLst>
              <a:gd name="adj" fmla="val 10606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A8AFC0-A79D-DB4E-83D6-BC301F4B6F96}"/>
              </a:ext>
            </a:extLst>
          </p:cNvPr>
          <p:cNvSpPr txBox="1"/>
          <p:nvPr/>
        </p:nvSpPr>
        <p:spPr>
          <a:xfrm>
            <a:off x="3019647" y="662764"/>
            <a:ext cx="3339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Janda Manatee Solid" panose="02000506000000020004" pitchFamily="2" charset="77"/>
              </a:rPr>
              <a:t>AGENDA DE TRABAJO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63DA7AD-F8B0-6442-89C8-8BF3361FF59B}"/>
              </a:ext>
            </a:extLst>
          </p:cNvPr>
          <p:cNvSpPr/>
          <p:nvPr/>
        </p:nvSpPr>
        <p:spPr>
          <a:xfrm>
            <a:off x="765545" y="1353886"/>
            <a:ext cx="1317600" cy="1318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8D7D7D4-FC88-2245-B5F5-C118CAF5C492}"/>
              </a:ext>
            </a:extLst>
          </p:cNvPr>
          <p:cNvSpPr/>
          <p:nvPr/>
        </p:nvSpPr>
        <p:spPr>
          <a:xfrm>
            <a:off x="2568699" y="1360988"/>
            <a:ext cx="1317600" cy="1318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85DFAA5-01D5-074E-BFAA-DC07837719E8}"/>
              </a:ext>
            </a:extLst>
          </p:cNvPr>
          <p:cNvSpPr/>
          <p:nvPr/>
        </p:nvSpPr>
        <p:spPr>
          <a:xfrm>
            <a:off x="4371853" y="1353886"/>
            <a:ext cx="1317600" cy="1318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6524C65-FD1E-6142-B715-83B27948D643}"/>
              </a:ext>
            </a:extLst>
          </p:cNvPr>
          <p:cNvSpPr/>
          <p:nvPr/>
        </p:nvSpPr>
        <p:spPr>
          <a:xfrm>
            <a:off x="6151650" y="1353886"/>
            <a:ext cx="1317600" cy="1318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84C6FDF-A644-134B-8681-625D736C788D}"/>
              </a:ext>
            </a:extLst>
          </p:cNvPr>
          <p:cNvSpPr/>
          <p:nvPr/>
        </p:nvSpPr>
        <p:spPr>
          <a:xfrm>
            <a:off x="7978161" y="1353885"/>
            <a:ext cx="1317600" cy="1318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675AB66-A2DC-2F4D-A745-1514769B3B11}"/>
              </a:ext>
            </a:extLst>
          </p:cNvPr>
          <p:cNvSpPr txBox="1"/>
          <p:nvPr/>
        </p:nvSpPr>
        <p:spPr>
          <a:xfrm>
            <a:off x="1138048" y="1338330"/>
            <a:ext cx="572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Hooman Stitch" pitchFamily="2" charset="0"/>
              </a:rPr>
              <a:t>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ADAC33-0418-3A41-A0C6-88B4015C5E0D}"/>
              </a:ext>
            </a:extLst>
          </p:cNvPr>
          <p:cNvSpPr txBox="1"/>
          <p:nvPr/>
        </p:nvSpPr>
        <p:spPr>
          <a:xfrm>
            <a:off x="2890418" y="1244932"/>
            <a:ext cx="817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Hooman Stitch" pitchFamily="2" charset="0"/>
              </a:rPr>
              <a:t>2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8577B8A-22ED-764D-9493-87CF53941118}"/>
              </a:ext>
            </a:extLst>
          </p:cNvPr>
          <p:cNvSpPr txBox="1"/>
          <p:nvPr/>
        </p:nvSpPr>
        <p:spPr>
          <a:xfrm>
            <a:off x="4670415" y="1321934"/>
            <a:ext cx="814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Hooman Stitch" pitchFamily="2" charset="0"/>
              </a:rPr>
              <a:t>3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04DF3E-2226-1242-B4CF-49A83FDCF2C2}"/>
              </a:ext>
            </a:extLst>
          </p:cNvPr>
          <p:cNvSpPr txBox="1"/>
          <p:nvPr/>
        </p:nvSpPr>
        <p:spPr>
          <a:xfrm>
            <a:off x="6424881" y="1306636"/>
            <a:ext cx="736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Hooman Stitch" pitchFamily="2" charset="0"/>
              </a:rPr>
              <a:t>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2BDDD69-12F6-B448-89F1-D52ECA569615}"/>
              </a:ext>
            </a:extLst>
          </p:cNvPr>
          <p:cNvSpPr txBox="1"/>
          <p:nvPr/>
        </p:nvSpPr>
        <p:spPr>
          <a:xfrm>
            <a:off x="8286431" y="1262295"/>
            <a:ext cx="752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latin typeface="Hooman Stitch" pitchFamily="2" charset="0"/>
              </a:rPr>
              <a:t>5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AD57778-2485-2F4B-A450-890182FAE0E5}"/>
              </a:ext>
            </a:extLst>
          </p:cNvPr>
          <p:cNvSpPr/>
          <p:nvPr/>
        </p:nvSpPr>
        <p:spPr>
          <a:xfrm>
            <a:off x="765545" y="3429000"/>
            <a:ext cx="1317600" cy="1318437"/>
          </a:xfrm>
          <a:prstGeom prst="ellipse">
            <a:avLst/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5CCDE71-1B8B-CA4D-B409-2736FCF41B28}"/>
              </a:ext>
            </a:extLst>
          </p:cNvPr>
          <p:cNvSpPr/>
          <p:nvPr/>
        </p:nvSpPr>
        <p:spPr>
          <a:xfrm>
            <a:off x="2360847" y="3443204"/>
            <a:ext cx="1317600" cy="1318437"/>
          </a:xfrm>
          <a:prstGeom prst="ellipse">
            <a:avLst/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48D0D7C-6DA3-A94E-A5B6-3695B1B27597}"/>
              </a:ext>
            </a:extLst>
          </p:cNvPr>
          <p:cNvSpPr/>
          <p:nvPr/>
        </p:nvSpPr>
        <p:spPr>
          <a:xfrm>
            <a:off x="4167462" y="3443203"/>
            <a:ext cx="1317600" cy="1318437"/>
          </a:xfrm>
          <a:prstGeom prst="ellipse">
            <a:avLst/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4C8CB7D3-82CB-2E42-A892-0A6437CCAD43}"/>
              </a:ext>
            </a:extLst>
          </p:cNvPr>
          <p:cNvSpPr/>
          <p:nvPr/>
        </p:nvSpPr>
        <p:spPr>
          <a:xfrm>
            <a:off x="5974077" y="3443203"/>
            <a:ext cx="1317600" cy="1318437"/>
          </a:xfrm>
          <a:prstGeom prst="ellipse">
            <a:avLst/>
          </a:prstGeom>
          <a:solidFill>
            <a:srgbClr val="F598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F72C4BB9-DE92-904D-8690-3DB4A3E8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37" y="3907213"/>
            <a:ext cx="745014" cy="745014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CC95BE8-4E05-AF4A-B150-9C56AA5D2996}"/>
              </a:ext>
            </a:extLst>
          </p:cNvPr>
          <p:cNvSpPr txBox="1"/>
          <p:nvPr/>
        </p:nvSpPr>
        <p:spPr>
          <a:xfrm>
            <a:off x="948486" y="3627506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Massallera" panose="02000000000000000000" pitchFamily="2" charset="0"/>
              </a:rPr>
              <a:t>escribir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6BF27E52-6D17-EF4F-A0D4-4C6C2F6E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058" y="3993049"/>
            <a:ext cx="659178" cy="659178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14224EE-FC8B-5A48-B5DC-A2E4EC9FA8F4}"/>
              </a:ext>
            </a:extLst>
          </p:cNvPr>
          <p:cNvSpPr txBox="1"/>
          <p:nvPr/>
        </p:nvSpPr>
        <p:spPr>
          <a:xfrm>
            <a:off x="2562895" y="3610275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Massallera" panose="02000000000000000000" pitchFamily="2" charset="0"/>
              </a:rPr>
              <a:t>pintar</a:t>
            </a:r>
          </a:p>
        </p:txBody>
      </p:sp>
    </p:spTree>
    <p:extLst>
      <p:ext uri="{BB962C8B-B14F-4D97-AF65-F5344CB8AC3E}">
        <p14:creationId xmlns:p14="http://schemas.microsoft.com/office/powerpoint/2010/main" val="1683428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1212</TotalTime>
  <Words>670</Words>
  <Application>Microsoft Macintosh PowerPoint</Application>
  <PresentationFormat>A4 (210 x 297 mm)</PresentationFormat>
  <Paragraphs>254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212 Moon Child Sans</vt:lpstr>
      <vt:lpstr>Agent Orange</vt:lpstr>
      <vt:lpstr>Amatic SC</vt:lpstr>
      <vt:lpstr>Arial</vt:lpstr>
      <vt:lpstr>Arsenale White</vt:lpstr>
      <vt:lpstr>Calibri</vt:lpstr>
      <vt:lpstr>Calibri Light</vt:lpstr>
      <vt:lpstr>CHICKEN Pie Height</vt:lpstr>
      <vt:lpstr>Cookie Crumble DEMO</vt:lpstr>
      <vt:lpstr>Hooman Stitch</vt:lpstr>
      <vt:lpstr>Janda Manatee Bubble</vt:lpstr>
      <vt:lpstr>Janda Manatee Solid</vt:lpstr>
      <vt:lpstr>Massallera</vt:lpstr>
      <vt:lpstr>NordicaHairline</vt:lpstr>
      <vt:lpstr>NordicaHairline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Teresa Sánchez</dc:creator>
  <cp:lastModifiedBy>Teresa Sánchez</cp:lastModifiedBy>
  <cp:revision>64</cp:revision>
  <cp:lastPrinted>2020-04-24T14:27:44Z</cp:lastPrinted>
  <dcterms:created xsi:type="dcterms:W3CDTF">2020-04-24T13:51:16Z</dcterms:created>
  <dcterms:modified xsi:type="dcterms:W3CDTF">2021-04-21T20:28:50Z</dcterms:modified>
</cp:coreProperties>
</file>