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CSupersubmarino" panose="020B0604020202020204" charset="0"/>
      <p:regular r:id="rId11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85"/>
    <a:srgbClr val="C57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63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995F74-670A-442F-84B7-3FA93458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3D27E7-7DD0-4EDC-803B-C2E152BDF0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72953B-90A6-47CB-AE90-20A3C050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FB7326-E21E-44FE-B92C-45B82D9B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9D4EB2-7277-4379-AA6F-7A2A95299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06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EC71F-4109-4487-B670-45E1F7CEB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AC431B-1DB5-4F70-B4F3-0990D686A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DBE322-E4C4-4573-9DEB-6FA8BB9B4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3543AE-FE74-4E29-BBF0-F5BD6716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ACCCCD-94DF-4B8E-8C4E-E8E21C921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458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51AE83-7426-442A-88F9-F43D72572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6EC976B-EDE7-4A0F-B7D5-8CA5524DDB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D8C7C1-6CE0-4DDA-B54D-E9B18FAEF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C190BD-EEDF-4B90-B015-2151CAA5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6A3B7-E605-4B0B-9328-CAFE3438A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45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D59AA-BD27-4643-9AD6-963F8842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23FF98-DB1A-4195-AFEF-61B836B1A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D34E25-C3AC-4A21-800C-35CEC146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8A4E8-EB85-427D-BECC-B747A1D9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69A20B-CBAA-41E2-936B-0BF84F9F4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6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895BA8-D5E7-4FE4-BB05-B9535E21B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CC893-A109-43BD-B08B-2A22E6F9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342CAB-CBC4-414B-BE11-D11911F2B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7FBDFD-7191-45B9-AA42-42F27317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CAA9A-62A6-4C7D-B726-193655E6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2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1FF5E-4F3E-41E4-A52C-D05060CBD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26B979-10A0-4EB0-A126-646F02815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BC70CB-C896-419C-85B1-1491EB00C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4B5BCB-81F5-4CA5-90C5-010C5069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73663E-8B6D-43A6-B092-F9B1CFE2C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54E767-1934-4337-BC4E-3727B405E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60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92A13-FCC7-413A-8F25-89ABC8632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FB8A1-83D4-498C-ABDA-C78DB577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24F598-4712-4759-8587-9BA4382B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C8E306-ADBF-4E69-95E4-6A6F207A9E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368565-B459-491A-9E46-557FC80FE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4CC53BA-0BD4-4C5F-AC08-A430DC4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1EF9F3-121B-49C7-B099-0CE3EA0AB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651FC9B-3511-43B7-ACD8-4E6EC3AC7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7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058EF-41E9-4651-95FB-A00FA3E1D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A9AE4E-65D8-4328-B098-D333E5A0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E9966D-432D-46DC-9DD0-086FCC5F2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D9EA386-58BD-49F7-9C86-25DE11357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94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7CB7F67-38D5-4A53-9F58-88C7CC8EA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8068E9-AF82-4158-ABAA-7201BA78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815F61-C8BA-4C3C-AE79-14A1C9B5C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658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3A6755-8558-499A-967E-055FB09B7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6825EF-F714-4E80-9B3D-393A52A27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B9C53-7D37-4E5C-B7C6-BBF3CD598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236C6-63C2-45B2-A2F4-B3B3CE5F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4FCF90-1920-45A9-8219-04BAE7A31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8BAE28-3D1A-4D23-A45A-084FBD0AF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5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8335-A761-45AF-9C86-43EAF4006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1D1B26-9C8F-4107-9233-F130731F4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DB72FF-57B4-4491-9458-C300D30A1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97D787-881B-4839-ABE7-C362F3D18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4EF3AF-A745-490A-B189-533DB516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F1740A-194A-409C-81EF-457A5933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07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E89A35-FD7F-4A49-BF04-DA59F6247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40FCC9-7267-4064-93B0-8A91D2715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63DD25-E916-4BEE-BC1C-7F0AF8649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5996-33F3-4109-82F0-48721F4FE55F}" type="datetimeFigureOut">
              <a:rPr lang="es-ES" smtClean="0"/>
              <a:t>05/05/2021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201C85-F3E0-49CB-97D1-84F0F0527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ACA996-D867-4908-948B-D909C1D17A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459B7-ED67-4D32-B4E3-9721FBE845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2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ojo">
            <a:extLst>
              <a:ext uri="{FF2B5EF4-FFF2-40B4-BE49-F238E27FC236}">
                <a16:creationId xmlns:a16="http://schemas.microsoft.com/office/drawing/2014/main" id="{A718AC8A-CF9D-4C3C-B0FF-022CA86FF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767" y="3077683"/>
            <a:ext cx="2520000" cy="2520000"/>
          </a:xfrm>
          <a:prstGeom prst="rect">
            <a:avLst/>
          </a:prstGeom>
        </p:spPr>
      </p:pic>
      <p:pic>
        <p:nvPicPr>
          <p:cNvPr id="7" name="Verde">
            <a:extLst>
              <a:ext uri="{FF2B5EF4-FFF2-40B4-BE49-F238E27FC236}">
                <a16:creationId xmlns:a16="http://schemas.microsoft.com/office/drawing/2014/main" id="{32789749-8AB2-4E07-994E-D99B218CD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767" y="3077683"/>
            <a:ext cx="2520000" cy="2520000"/>
          </a:xfrm>
          <a:prstGeom prst="rect">
            <a:avLst/>
          </a:prstGeom>
        </p:spPr>
      </p:pic>
      <p:pic>
        <p:nvPicPr>
          <p:cNvPr id="9" name="Amarillo">
            <a:extLst>
              <a:ext uri="{FF2B5EF4-FFF2-40B4-BE49-F238E27FC236}">
                <a16:creationId xmlns:a16="http://schemas.microsoft.com/office/drawing/2014/main" id="{951AAFE9-6000-4A97-92CB-A8E1FF710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633" y="3077683"/>
            <a:ext cx="2520000" cy="2520000"/>
          </a:xfrm>
          <a:prstGeom prst="rect">
            <a:avLst/>
          </a:prstGeom>
        </p:spPr>
      </p:pic>
      <p:pic>
        <p:nvPicPr>
          <p:cNvPr id="11" name="Azul">
            <a:extLst>
              <a:ext uri="{FF2B5EF4-FFF2-40B4-BE49-F238E27FC236}">
                <a16:creationId xmlns:a16="http://schemas.microsoft.com/office/drawing/2014/main" id="{13131341-22D6-4EFC-BCB8-3E47B50ECF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6333" y="3077683"/>
            <a:ext cx="2520000" cy="2520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EB819DDC-B337-458C-A626-878464C4A0DE}"/>
              </a:ext>
            </a:extLst>
          </p:cNvPr>
          <p:cNvSpPr/>
          <p:nvPr/>
        </p:nvSpPr>
        <p:spPr>
          <a:xfrm>
            <a:off x="346229" y="443883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BD399-4FB3-4F6E-8D12-A639D0B70F68}"/>
              </a:ext>
            </a:extLst>
          </p:cNvPr>
          <p:cNvSpPr txBox="1"/>
          <p:nvPr/>
        </p:nvSpPr>
        <p:spPr>
          <a:xfrm>
            <a:off x="361539" y="452522"/>
            <a:ext cx="11240310" cy="156966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¿QUE ANIMAL TIENE UN LARGO CUELLO?</a:t>
            </a:r>
          </a:p>
        </p:txBody>
      </p:sp>
    </p:spTree>
    <p:extLst>
      <p:ext uri="{BB962C8B-B14F-4D97-AF65-F5344CB8AC3E}">
        <p14:creationId xmlns:p14="http://schemas.microsoft.com/office/powerpoint/2010/main" val="17295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LMAS" descr="Manos aplaudiendo contorno">
            <a:extLst>
              <a:ext uri="{FF2B5EF4-FFF2-40B4-BE49-F238E27FC236}">
                <a16:creationId xmlns:a16="http://schemas.microsoft.com/office/drawing/2014/main" id="{07C5D4E6-03D7-45F9-9E23-30A6BF2451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4939" y="2066181"/>
            <a:ext cx="4140000" cy="4140000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7" name="JIRAFA">
            <a:extLst>
              <a:ext uri="{FF2B5EF4-FFF2-40B4-BE49-F238E27FC236}">
                <a16:creationId xmlns:a16="http://schemas.microsoft.com/office/drawing/2014/main" id="{1219D049-A197-4C9F-971E-A02D74067D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1353" y="3080798"/>
            <a:ext cx="2520000" cy="2520000"/>
          </a:xfrm>
          <a:prstGeom prst="rect">
            <a:avLst/>
          </a:prstGeom>
        </p:spPr>
      </p:pic>
      <p:pic>
        <p:nvPicPr>
          <p:cNvPr id="5" name="ARDILLA">
            <a:extLst>
              <a:ext uri="{FF2B5EF4-FFF2-40B4-BE49-F238E27FC236}">
                <a16:creationId xmlns:a16="http://schemas.microsoft.com/office/drawing/2014/main" id="{3632BEF3-4FC7-4FFB-A79F-3A02393425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902" y="3080798"/>
            <a:ext cx="2520000" cy="2520000"/>
          </a:xfrm>
          <a:prstGeom prst="rect">
            <a:avLst/>
          </a:prstGeom>
        </p:spPr>
      </p:pic>
      <p:pic>
        <p:nvPicPr>
          <p:cNvPr id="9" name="ELEFANTE">
            <a:extLst>
              <a:ext uri="{FF2B5EF4-FFF2-40B4-BE49-F238E27FC236}">
                <a16:creationId xmlns:a16="http://schemas.microsoft.com/office/drawing/2014/main" id="{0FBAA0CA-E908-48E2-80AC-3E6C97001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0451" y="3080798"/>
            <a:ext cx="2880000" cy="2880000"/>
          </a:xfrm>
          <a:prstGeom prst="rect">
            <a:avLst/>
          </a:prstGeom>
        </p:spPr>
      </p:pic>
      <p:pic>
        <p:nvPicPr>
          <p:cNvPr id="11" name="PANDA">
            <a:extLst>
              <a:ext uri="{FF2B5EF4-FFF2-40B4-BE49-F238E27FC236}">
                <a16:creationId xmlns:a16="http://schemas.microsoft.com/office/drawing/2014/main" id="{D66A0E70-3BE2-4E26-946E-0ADF4B734C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80798"/>
            <a:ext cx="2520000" cy="2520000"/>
          </a:xfrm>
          <a:prstGeom prst="rect">
            <a:avLst/>
          </a:prstGeom>
        </p:spPr>
      </p:pic>
      <p:sp>
        <p:nvSpPr>
          <p:cNvPr id="14" name="Rectángulo">
            <a:extLst>
              <a:ext uri="{FF2B5EF4-FFF2-40B4-BE49-F238E27FC236}">
                <a16:creationId xmlns:a16="http://schemas.microsoft.com/office/drawing/2014/main" id="{36DB8DF9-B55F-4404-B466-7882BBCD978C}"/>
              </a:ext>
            </a:extLst>
          </p:cNvPr>
          <p:cNvSpPr/>
          <p:nvPr/>
        </p:nvSpPr>
        <p:spPr>
          <a:xfrm>
            <a:off x="471996" y="284085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1604CC-8C66-471E-9A24-ECB10B9FD0CF}"/>
              </a:ext>
            </a:extLst>
          </p:cNvPr>
          <p:cNvSpPr txBox="1"/>
          <p:nvPr/>
        </p:nvSpPr>
        <p:spPr>
          <a:xfrm>
            <a:off x="781235" y="284085"/>
            <a:ext cx="1068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</a:t>
            </a:r>
            <a:r>
              <a:rPr lang="es-E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QuE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 ANIMAL TIENE EL CUELLO LARGO?</a:t>
            </a:r>
          </a:p>
        </p:txBody>
      </p:sp>
    </p:spTree>
    <p:extLst>
      <p:ext uri="{BB962C8B-B14F-4D97-AF65-F5344CB8AC3E}">
        <p14:creationId xmlns:p14="http://schemas.microsoft.com/office/powerpoint/2010/main" val="224703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ímbolo &quot;No permitido&quot; 9">
            <a:extLst>
              <a:ext uri="{FF2B5EF4-FFF2-40B4-BE49-F238E27FC236}">
                <a16:creationId xmlns:a16="http://schemas.microsoft.com/office/drawing/2014/main" id="{6464D2EB-6B4D-49A1-9878-E1CFBB8E8B45}"/>
              </a:ext>
            </a:extLst>
          </p:cNvPr>
          <p:cNvSpPr/>
          <p:nvPr/>
        </p:nvSpPr>
        <p:spPr>
          <a:xfrm>
            <a:off x="3060451" y="372862"/>
            <a:ext cx="6301353" cy="6112276"/>
          </a:xfrm>
          <a:prstGeom prst="noSmoking">
            <a:avLst/>
          </a:prstGeom>
          <a:solidFill>
            <a:srgbClr val="FF8585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JIRAFA">
            <a:extLst>
              <a:ext uri="{FF2B5EF4-FFF2-40B4-BE49-F238E27FC236}">
                <a16:creationId xmlns:a16="http://schemas.microsoft.com/office/drawing/2014/main" id="{1219D049-A197-4C9F-971E-A02D7406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1549" y="3071562"/>
            <a:ext cx="2880000" cy="2880000"/>
          </a:xfrm>
          <a:prstGeom prst="rect">
            <a:avLst/>
          </a:prstGeom>
        </p:spPr>
      </p:pic>
      <p:pic>
        <p:nvPicPr>
          <p:cNvPr id="5" name="ARDILLA">
            <a:extLst>
              <a:ext uri="{FF2B5EF4-FFF2-40B4-BE49-F238E27FC236}">
                <a16:creationId xmlns:a16="http://schemas.microsoft.com/office/drawing/2014/main" id="{3632BEF3-4FC7-4FFB-A79F-3A02393425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098" y="3071562"/>
            <a:ext cx="2880000" cy="2880000"/>
          </a:xfrm>
          <a:prstGeom prst="rect">
            <a:avLst/>
          </a:prstGeom>
        </p:spPr>
      </p:pic>
      <p:pic>
        <p:nvPicPr>
          <p:cNvPr id="9" name="ELEFANTE">
            <a:extLst>
              <a:ext uri="{FF2B5EF4-FFF2-40B4-BE49-F238E27FC236}">
                <a16:creationId xmlns:a16="http://schemas.microsoft.com/office/drawing/2014/main" id="{0FBAA0CA-E908-48E2-80AC-3E6C9700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0647" y="3071562"/>
            <a:ext cx="2880000" cy="2880000"/>
          </a:xfrm>
          <a:prstGeom prst="rect">
            <a:avLst/>
          </a:prstGeom>
        </p:spPr>
      </p:pic>
      <p:pic>
        <p:nvPicPr>
          <p:cNvPr id="11" name="PANDA">
            <a:extLst>
              <a:ext uri="{FF2B5EF4-FFF2-40B4-BE49-F238E27FC236}">
                <a16:creationId xmlns:a16="http://schemas.microsoft.com/office/drawing/2014/main" id="{D66A0E70-3BE2-4E26-946E-0ADF4B734C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804" y="3071562"/>
            <a:ext cx="2880000" cy="28800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6DB8DF9-B55F-4404-B466-7882BBCD978C}"/>
              </a:ext>
            </a:extLst>
          </p:cNvPr>
          <p:cNvSpPr/>
          <p:nvPr/>
        </p:nvSpPr>
        <p:spPr>
          <a:xfrm>
            <a:off x="471996" y="284085"/>
            <a:ext cx="11248008" cy="1589103"/>
          </a:xfrm>
          <a:prstGeom prst="rect">
            <a:avLst/>
          </a:prstGeom>
          <a:solidFill>
            <a:srgbClr val="C57B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D1604CC-8C66-471E-9A24-ECB10B9FD0CF}"/>
              </a:ext>
            </a:extLst>
          </p:cNvPr>
          <p:cNvSpPr txBox="1"/>
          <p:nvPr/>
        </p:nvSpPr>
        <p:spPr>
          <a:xfrm>
            <a:off x="781235" y="284085"/>
            <a:ext cx="10688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¿</a:t>
            </a:r>
            <a:r>
              <a:rPr lang="es-E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QuE</a:t>
            </a:r>
            <a:r>
              <a:rPr lang="es-E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CSupersubmarino" panose="02000603000000000000" pitchFamily="2" charset="0"/>
                <a:ea typeface="CCSupersubmarino" panose="02000603000000000000" pitchFamily="2" charset="0"/>
              </a:rPr>
              <a:t> ANIMAL TIENE EL CUELLO LARGO?</a:t>
            </a:r>
          </a:p>
        </p:txBody>
      </p:sp>
    </p:spTree>
    <p:extLst>
      <p:ext uri="{BB962C8B-B14F-4D97-AF65-F5344CB8AC3E}">
        <p14:creationId xmlns:p14="http://schemas.microsoft.com/office/powerpoint/2010/main" val="189203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24</Words>
  <Application>Microsoft Office PowerPoint</Application>
  <PresentationFormat>Panorámica</PresentationFormat>
  <Paragraphs>3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Calibri Light</vt:lpstr>
      <vt:lpstr>Calibri</vt:lpstr>
      <vt:lpstr>CCSupersubmarino</vt:lpstr>
      <vt:lpstr>Arial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Ainhoa González</dc:creator>
  <cp:lastModifiedBy>Jose Manuel</cp:lastModifiedBy>
  <cp:revision>8</cp:revision>
  <dcterms:created xsi:type="dcterms:W3CDTF">2020-06-16T12:47:59Z</dcterms:created>
  <dcterms:modified xsi:type="dcterms:W3CDTF">2021-05-05T07:46:12Z</dcterms:modified>
</cp:coreProperties>
</file>