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9D0DD0-CB52-420A-9E23-67A0BC57C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2F9DE1-734C-442C-808D-B263ED8E1E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3F581E-94AF-4A77-99D8-A6ED33DE8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76D2-EF08-43F1-9C21-62757DEF95C1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555191-7A5C-43C6-A2DF-6ADDB3ABB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9A5AF9-61C8-4743-B6C6-214C4E8D6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B218-613A-4694-AAB9-8A0E97021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0004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19A67-FFFC-4CD1-AB70-490B1DA2C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22683FE-EDF0-4C03-A649-83529A262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896816-D18F-4A5D-8EAD-E1D4436F0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76D2-EF08-43F1-9C21-62757DEF95C1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83E168-F337-4E0E-B48A-B96096227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41B847-DDFE-4FB6-8129-3635E1B44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B218-613A-4694-AAB9-8A0E97021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846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8104A4-F238-4961-BE5C-BFF807887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178F11E-A5CE-41E4-B3E3-B565A8B268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0CD713-4A3A-49A3-8F0E-312E54DCF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76D2-EF08-43F1-9C21-62757DEF95C1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D62B65-1B2C-41D1-A3AE-11452F6AC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E18A5-A42D-4F14-BBCC-D9F1F5EFC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B218-613A-4694-AAB9-8A0E97021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03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1B75E3-D876-4E0B-9F40-D642E5F71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C9E0CC-B181-40C5-9FA4-580105F40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3E93CA-06B6-4B95-810C-B2915FF90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76D2-EF08-43F1-9C21-62757DEF95C1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9ECD3C-6E2F-4EBF-9D52-03B8EF296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2B7962-C06B-4C82-AE7C-FF971477E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B218-613A-4694-AAB9-8A0E97021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818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631854-4F67-4A74-8FBD-7EDC240AE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60BD128-B765-440A-A6D8-4F518A05C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DE8318-B370-434C-BDE9-674FA3BE1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76D2-EF08-43F1-9C21-62757DEF95C1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067009F-2E87-4559-8964-929DC1DE7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605F17-A06C-4A83-86AB-5F50DA900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B218-613A-4694-AAB9-8A0E97021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44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03D5D-B104-4945-AC92-BC04F3729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05F090-CE9E-4F13-941C-EB26AE3BF0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906130-4CA6-4B9D-82E0-0E96E77DA5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89300C-1ADA-4745-883B-44A94E341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76D2-EF08-43F1-9C21-62757DEF95C1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D51D1A9-B73D-435D-AF57-260CA92F1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64DE6B-5F1E-4932-B763-6514CBB9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B218-613A-4694-AAB9-8A0E97021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7248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CE98D-1D2C-4D27-BBD8-78425FA9E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EC62C5-B07A-457A-9072-AD0A828DB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8734E6B-B466-4166-BC80-692539A56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9326262-654F-4AAD-AAE3-948D8B18F1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89F2A1B-0D6C-41C0-9DD8-D252FAD18B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B59BCB-02EA-4F35-AC6C-08D749F21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76D2-EF08-43F1-9C21-62757DEF95C1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9B4F036-C060-4666-AF17-0122FEF95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E46B334-1100-443F-BCE3-9F2DF9623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B218-613A-4694-AAB9-8A0E97021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4694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0A24D7-6085-4FC9-909D-02B988A76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4E9BB7F-EE21-4D28-BE85-BEE05FE82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76D2-EF08-43F1-9C21-62757DEF95C1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E3B6545-E64B-490E-ABBC-8A65354D0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25C8A8B-0D04-42B3-A4B2-E75D03C13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B218-613A-4694-AAB9-8A0E97021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9027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F564D0E-15D5-4A85-BA5A-64B6FB9AD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76D2-EF08-43F1-9C21-62757DEF95C1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E6FE3C5-2256-4D7E-8560-96A882FFE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B68B73B-1A6E-46D3-AFE0-6E8BB4556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B218-613A-4694-AAB9-8A0E97021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22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C15C1-4286-44CC-A556-D137B283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A06A8A-3245-4F82-9C37-755FCA9D6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B63F994-B4B3-42A7-A843-B85A3C2D99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6E8186F-CB55-4A84-91AE-D84101064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76D2-EF08-43F1-9C21-62757DEF95C1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333ECD-D5AD-4C4A-8DA8-5BCE7D02B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4CF627-4FB3-4DBA-B599-D1CD91900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B218-613A-4694-AAB9-8A0E97021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17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074817-7BB4-432D-89D2-4E3EE60B5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792C6C8-7701-431A-B8B3-C6AADD5DDC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5C70A5-4123-4669-8E74-8411147B35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FC5531-F790-4A40-9319-C3CD08A6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A76D2-EF08-43F1-9C21-62757DEF95C1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4EA6E4-9761-4E1A-A2CD-D0D92FB5F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674011-6451-413C-B88E-8CE82B50D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DB218-613A-4694-AAB9-8A0E97021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9368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4D0C31B-7768-4B0B-ADBE-761EB323C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7AECCD0-DA43-491B-ABD5-DC721112F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4F2202-B037-4B69-9776-FA4CE77DCE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A76D2-EF08-43F1-9C21-62757DEF95C1}" type="datetimeFigureOut">
              <a:rPr lang="es-ES" smtClean="0"/>
              <a:t>11/05/2021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5B3E65-EA91-4991-9270-F6EAA3193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8F6C66-FBC8-4AB3-9844-19FC7A5548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DB218-613A-4694-AAB9-8A0E9702128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7628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BOOKS 1">
            <a:extLst>
              <a:ext uri="{FF2B5EF4-FFF2-40B4-BE49-F238E27FC236}">
                <a16:creationId xmlns:a16="http://schemas.microsoft.com/office/drawing/2014/main" id="{04425256-4959-4F4D-AB51-62F23FE61EA9}"/>
              </a:ext>
            </a:extLst>
          </p:cNvPr>
          <p:cNvGrpSpPr/>
          <p:nvPr/>
        </p:nvGrpSpPr>
        <p:grpSpPr>
          <a:xfrm>
            <a:off x="4602337" y="2259667"/>
            <a:ext cx="944267" cy="946415"/>
            <a:chOff x="4386640" y="3776948"/>
            <a:chExt cx="1260000" cy="1626168"/>
          </a:xfrm>
        </p:grpSpPr>
        <p:pic>
          <p:nvPicPr>
            <p:cNvPr id="10" name="book">
              <a:extLst>
                <a:ext uri="{FF2B5EF4-FFF2-40B4-BE49-F238E27FC236}">
                  <a16:creationId xmlns:a16="http://schemas.microsoft.com/office/drawing/2014/main" id="{F8ACEA7C-9D31-468B-B0FB-74E588C7C4D2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40712" y="3776948"/>
              <a:ext cx="1152000" cy="1152000"/>
            </a:xfrm>
            <a:prstGeom prst="rect">
              <a:avLst/>
            </a:prstGeom>
          </p:spPr>
        </p:pic>
        <p:sp>
          <p:nvSpPr>
            <p:cNvPr id="67" name="CuadroTexto 66">
              <a:extLst>
                <a:ext uri="{FF2B5EF4-FFF2-40B4-BE49-F238E27FC236}">
                  <a16:creationId xmlns:a16="http://schemas.microsoft.com/office/drawing/2014/main" id="{4E38DBE5-B6B4-4D8A-B699-786B0653E404}"/>
                </a:ext>
              </a:extLst>
            </p:cNvPr>
            <p:cNvSpPr txBox="1">
              <a:spLocks/>
            </p:cNvSpPr>
            <p:nvPr/>
          </p:nvSpPr>
          <p:spPr>
            <a:xfrm>
              <a:off x="4386640" y="4874281"/>
              <a:ext cx="1260000" cy="5288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>
              <a:defPPr>
                <a:defRPr lang="es-ES"/>
              </a:defPPr>
              <a:lvl1pPr algn="ctr">
                <a:defRPr>
                  <a:latin typeface="Sarakanda" panose="02000503060000020004" pitchFamily="50" charset="0"/>
                </a:defRPr>
              </a:lvl1pPr>
            </a:lstStyle>
            <a:p>
              <a:r>
                <a:rPr lang="es-ES" sz="1400" dirty="0"/>
                <a:t>BOOKS</a:t>
              </a:r>
            </a:p>
          </p:txBody>
        </p:sp>
      </p:grpSp>
      <p:sp>
        <p:nvSpPr>
          <p:cNvPr id="200" name="Rectángulo: esquinas redondeadas 199">
            <a:extLst>
              <a:ext uri="{FF2B5EF4-FFF2-40B4-BE49-F238E27FC236}">
                <a16:creationId xmlns:a16="http://schemas.microsoft.com/office/drawing/2014/main" id="{E6C81297-8BEE-488F-9226-EAFDD31E3E19}"/>
              </a:ext>
            </a:extLst>
          </p:cNvPr>
          <p:cNvSpPr/>
          <p:nvPr/>
        </p:nvSpPr>
        <p:spPr>
          <a:xfrm>
            <a:off x="4641042" y="1764098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7</a:t>
            </a:r>
            <a:endParaRPr lang="es-ES" sz="5400" dirty="0"/>
          </a:p>
        </p:txBody>
      </p:sp>
      <p:grpSp>
        <p:nvGrpSpPr>
          <p:cNvPr id="108" name="VIDEOGAME 1">
            <a:extLst>
              <a:ext uri="{FF2B5EF4-FFF2-40B4-BE49-F238E27FC236}">
                <a16:creationId xmlns:a16="http://schemas.microsoft.com/office/drawing/2014/main" id="{9AE05D35-B26F-4440-A8DF-F85D9EB0B03F}"/>
              </a:ext>
            </a:extLst>
          </p:cNvPr>
          <p:cNvGrpSpPr/>
          <p:nvPr/>
        </p:nvGrpSpPr>
        <p:grpSpPr>
          <a:xfrm>
            <a:off x="2661035" y="2197904"/>
            <a:ext cx="1263842" cy="1018419"/>
            <a:chOff x="1624954" y="3885344"/>
            <a:chExt cx="3006865" cy="1872559"/>
          </a:xfrm>
        </p:grpSpPr>
        <p:pic>
          <p:nvPicPr>
            <p:cNvPr id="7" name="videogame">
              <a:extLst>
                <a:ext uri="{FF2B5EF4-FFF2-40B4-BE49-F238E27FC236}">
                  <a16:creationId xmlns:a16="http://schemas.microsoft.com/office/drawing/2014/main" id="{A6400F3B-ACC5-4D0E-9B8B-2065DF47F7EE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534426" y="3885344"/>
              <a:ext cx="1188000" cy="1188000"/>
            </a:xfrm>
            <a:prstGeom prst="rect">
              <a:avLst/>
            </a:prstGeom>
          </p:spPr>
        </p:pic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61ABC489-C9EF-4BA2-917B-387BD8DB1A61}"/>
                </a:ext>
              </a:extLst>
            </p:cNvPr>
            <p:cNvSpPr txBox="1">
              <a:spLocks/>
            </p:cNvSpPr>
            <p:nvPr/>
          </p:nvSpPr>
          <p:spPr>
            <a:xfrm>
              <a:off x="1624954" y="5191996"/>
              <a:ext cx="3006865" cy="5659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s-ES" sz="1400" dirty="0">
                  <a:latin typeface="Sarakanda" panose="02000503060000020004" pitchFamily="50" charset="0"/>
                </a:rPr>
                <a:t>VIDEOGAMES</a:t>
              </a:r>
            </a:p>
          </p:txBody>
        </p:sp>
      </p:grpSp>
      <p:sp>
        <p:nvSpPr>
          <p:cNvPr id="199" name="Rectángulo: esquinas redondeadas 198">
            <a:extLst>
              <a:ext uri="{FF2B5EF4-FFF2-40B4-BE49-F238E27FC236}">
                <a16:creationId xmlns:a16="http://schemas.microsoft.com/office/drawing/2014/main" id="{57BB2376-2760-4DFD-8DE7-E9EED888E119}"/>
              </a:ext>
            </a:extLst>
          </p:cNvPr>
          <p:cNvSpPr/>
          <p:nvPr/>
        </p:nvSpPr>
        <p:spPr>
          <a:xfrm>
            <a:off x="2752963" y="1764098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6</a:t>
            </a:r>
            <a:endParaRPr lang="es-ES" sz="5400" dirty="0"/>
          </a:p>
        </p:txBody>
      </p:sp>
      <p:grpSp>
        <p:nvGrpSpPr>
          <p:cNvPr id="105" name="COMIC 1">
            <a:extLst>
              <a:ext uri="{FF2B5EF4-FFF2-40B4-BE49-F238E27FC236}">
                <a16:creationId xmlns:a16="http://schemas.microsoft.com/office/drawing/2014/main" id="{1BF4C7BA-79E9-4B81-852D-18FABF284E2A}"/>
              </a:ext>
            </a:extLst>
          </p:cNvPr>
          <p:cNvGrpSpPr/>
          <p:nvPr/>
        </p:nvGrpSpPr>
        <p:grpSpPr>
          <a:xfrm>
            <a:off x="802055" y="496697"/>
            <a:ext cx="898142" cy="1044527"/>
            <a:chOff x="612869" y="232410"/>
            <a:chExt cx="1319131" cy="2063415"/>
          </a:xfrm>
        </p:grpSpPr>
        <p:sp>
          <p:nvSpPr>
            <p:cNvPr id="3" name="CuadroTexto 2">
              <a:extLst>
                <a:ext uri="{FF2B5EF4-FFF2-40B4-BE49-F238E27FC236}">
                  <a16:creationId xmlns:a16="http://schemas.microsoft.com/office/drawing/2014/main" id="{AC4E0868-D6CA-47F2-8DAF-6D398441CBFB}"/>
                </a:ext>
              </a:extLst>
            </p:cNvPr>
            <p:cNvSpPr txBox="1"/>
            <p:nvPr/>
          </p:nvSpPr>
          <p:spPr>
            <a:xfrm>
              <a:off x="612869" y="1687826"/>
              <a:ext cx="1206000" cy="607999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s-ES" sz="1400" dirty="0">
                  <a:latin typeface="Sarakanda" panose="02000503060000020004" pitchFamily="50" charset="0"/>
                </a:rPr>
                <a:t>COMICS</a:t>
              </a:r>
            </a:p>
          </p:txBody>
        </p:sp>
        <p:pic>
          <p:nvPicPr>
            <p:cNvPr id="11" name="comic">
              <a:extLst>
                <a:ext uri="{FF2B5EF4-FFF2-40B4-BE49-F238E27FC236}">
                  <a16:creationId xmlns:a16="http://schemas.microsoft.com/office/drawing/2014/main" id="{CAF1B631-1497-4830-A738-76D15BCBDE86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72000" y="232410"/>
              <a:ext cx="1260000" cy="1260000"/>
            </a:xfrm>
            <a:prstGeom prst="rect">
              <a:avLst/>
            </a:prstGeom>
          </p:spPr>
        </p:pic>
      </p:grpSp>
      <p:grpSp>
        <p:nvGrpSpPr>
          <p:cNvPr id="109" name="MUSIC 1">
            <a:extLst>
              <a:ext uri="{FF2B5EF4-FFF2-40B4-BE49-F238E27FC236}">
                <a16:creationId xmlns:a16="http://schemas.microsoft.com/office/drawing/2014/main" id="{CA7DCE32-06C7-44B8-B429-2102B365FFBD}"/>
              </a:ext>
            </a:extLst>
          </p:cNvPr>
          <p:cNvGrpSpPr/>
          <p:nvPr/>
        </p:nvGrpSpPr>
        <p:grpSpPr>
          <a:xfrm>
            <a:off x="2701892" y="473518"/>
            <a:ext cx="941776" cy="1090884"/>
            <a:chOff x="2522033" y="302337"/>
            <a:chExt cx="1341967" cy="2156021"/>
          </a:xfrm>
        </p:grpSpPr>
        <p:pic>
          <p:nvPicPr>
            <p:cNvPr id="9" name="music">
              <a:extLst>
                <a:ext uri="{FF2B5EF4-FFF2-40B4-BE49-F238E27FC236}">
                  <a16:creationId xmlns:a16="http://schemas.microsoft.com/office/drawing/2014/main" id="{8E033BD6-A832-4879-B38E-587E2B6E1C3E}"/>
                </a:ext>
              </a:extLst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04000" y="302337"/>
              <a:ext cx="1260000" cy="1260000"/>
            </a:xfrm>
            <a:prstGeom prst="rect">
              <a:avLst/>
            </a:prstGeom>
          </p:spPr>
        </p:pic>
        <p:sp>
          <p:nvSpPr>
            <p:cNvPr id="55" name="CuadroTexto 54">
              <a:extLst>
                <a:ext uri="{FF2B5EF4-FFF2-40B4-BE49-F238E27FC236}">
                  <a16:creationId xmlns:a16="http://schemas.microsoft.com/office/drawing/2014/main" id="{1AB906DA-0FD0-443E-A263-35995AE67AEB}"/>
                </a:ext>
              </a:extLst>
            </p:cNvPr>
            <p:cNvSpPr txBox="1">
              <a:spLocks/>
            </p:cNvSpPr>
            <p:nvPr/>
          </p:nvSpPr>
          <p:spPr>
            <a:xfrm>
              <a:off x="2522033" y="1850068"/>
              <a:ext cx="1260000" cy="6082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>
              <a:defPPr>
                <a:defRPr lang="es-ES"/>
              </a:defPPr>
              <a:lvl1pPr algn="ctr">
                <a:defRPr>
                  <a:latin typeface="Sarakanda" panose="02000503060000020004" pitchFamily="50" charset="0"/>
                </a:defRPr>
              </a:lvl1pPr>
            </a:lstStyle>
            <a:p>
              <a:r>
                <a:rPr lang="es-ES" sz="1400" dirty="0"/>
                <a:t>MUSIC</a:t>
              </a:r>
            </a:p>
          </p:txBody>
        </p:sp>
      </p:grpSp>
      <p:grpSp>
        <p:nvGrpSpPr>
          <p:cNvPr id="110" name="LEGO 1">
            <a:extLst>
              <a:ext uri="{FF2B5EF4-FFF2-40B4-BE49-F238E27FC236}">
                <a16:creationId xmlns:a16="http://schemas.microsoft.com/office/drawing/2014/main" id="{A24C8639-245B-470F-BE87-B334FFAF1FAC}"/>
              </a:ext>
            </a:extLst>
          </p:cNvPr>
          <p:cNvGrpSpPr/>
          <p:nvPr/>
        </p:nvGrpSpPr>
        <p:grpSpPr>
          <a:xfrm>
            <a:off x="4799248" y="431506"/>
            <a:ext cx="900000" cy="1173758"/>
            <a:chOff x="4492910" y="255891"/>
            <a:chExt cx="1260000" cy="2446846"/>
          </a:xfrm>
        </p:grpSpPr>
        <p:pic>
          <p:nvPicPr>
            <p:cNvPr id="21" name="lego brick">
              <a:extLst>
                <a:ext uri="{FF2B5EF4-FFF2-40B4-BE49-F238E27FC236}">
                  <a16:creationId xmlns:a16="http://schemas.microsoft.com/office/drawing/2014/main" id="{F9F55436-89CC-4B24-A1CA-8EEFD7945724}"/>
                </a:ext>
              </a:extLst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36000" y="255891"/>
              <a:ext cx="1188000" cy="1188000"/>
            </a:xfrm>
            <a:prstGeom prst="rect">
              <a:avLst/>
            </a:prstGeom>
          </p:spPr>
        </p:pic>
        <p:sp>
          <p:nvSpPr>
            <p:cNvPr id="56" name="CuadroTexto 55">
              <a:extLst>
                <a:ext uri="{FF2B5EF4-FFF2-40B4-BE49-F238E27FC236}">
                  <a16:creationId xmlns:a16="http://schemas.microsoft.com/office/drawing/2014/main" id="{022EAF02-DA8D-4063-8F2C-7522DD0615FA}"/>
                </a:ext>
              </a:extLst>
            </p:cNvPr>
            <p:cNvSpPr txBox="1">
              <a:spLocks/>
            </p:cNvSpPr>
            <p:nvPr/>
          </p:nvSpPr>
          <p:spPr>
            <a:xfrm>
              <a:off x="4492910" y="1612019"/>
              <a:ext cx="1260000" cy="10907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>
              <a:defPPr>
                <a:defRPr lang="es-ES"/>
              </a:defPPr>
              <a:lvl1pPr algn="ctr">
                <a:defRPr>
                  <a:latin typeface="Sarakanda" panose="02000503060000020004" pitchFamily="50" charset="0"/>
                </a:defRPr>
              </a:lvl1pPr>
            </a:lstStyle>
            <a:p>
              <a:r>
                <a:rPr lang="es-ES" sz="1400" dirty="0"/>
                <a:t>LEGO BRICKS</a:t>
              </a:r>
            </a:p>
          </p:txBody>
        </p:sp>
      </p:grpSp>
      <p:grpSp>
        <p:nvGrpSpPr>
          <p:cNvPr id="113" name="FOOTBALL 2">
            <a:extLst>
              <a:ext uri="{FF2B5EF4-FFF2-40B4-BE49-F238E27FC236}">
                <a16:creationId xmlns:a16="http://schemas.microsoft.com/office/drawing/2014/main" id="{0FE305ED-D738-4271-BE87-D5F1299F0EAA}"/>
              </a:ext>
            </a:extLst>
          </p:cNvPr>
          <p:cNvGrpSpPr/>
          <p:nvPr/>
        </p:nvGrpSpPr>
        <p:grpSpPr>
          <a:xfrm>
            <a:off x="8344591" y="2297653"/>
            <a:ext cx="1002723" cy="1018094"/>
            <a:chOff x="8054857" y="3877155"/>
            <a:chExt cx="1512852" cy="1881226"/>
          </a:xfrm>
        </p:grpSpPr>
        <p:pic>
          <p:nvPicPr>
            <p:cNvPr id="8" name="football">
              <a:extLst>
                <a:ext uri="{FF2B5EF4-FFF2-40B4-BE49-F238E27FC236}">
                  <a16:creationId xmlns:a16="http://schemas.microsoft.com/office/drawing/2014/main" id="{8E559722-A918-4BD2-B87A-6BCE19B1266F}"/>
                </a:ext>
              </a:extLst>
            </p:cNvPr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217284" y="3877155"/>
              <a:ext cx="1188000" cy="1188000"/>
            </a:xfrm>
            <a:prstGeom prst="rect">
              <a:avLst/>
            </a:prstGeom>
          </p:spPr>
        </p:pic>
        <p:sp>
          <p:nvSpPr>
            <p:cNvPr id="59" name="CuadroTexto 58">
              <a:extLst>
                <a:ext uri="{FF2B5EF4-FFF2-40B4-BE49-F238E27FC236}">
                  <a16:creationId xmlns:a16="http://schemas.microsoft.com/office/drawing/2014/main" id="{5BED2C51-B8FC-4FF9-BDEF-E0E2810C0E49}"/>
                </a:ext>
              </a:extLst>
            </p:cNvPr>
            <p:cNvSpPr txBox="1">
              <a:spLocks/>
            </p:cNvSpPr>
            <p:nvPr/>
          </p:nvSpPr>
          <p:spPr>
            <a:xfrm>
              <a:off x="8054857" y="5189673"/>
              <a:ext cx="1512852" cy="5687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>
              <a:defPPr>
                <a:defRPr lang="es-ES"/>
              </a:defPPr>
              <a:lvl1pPr algn="ctr">
                <a:defRPr>
                  <a:latin typeface="Sarakanda" panose="02000503060000020004" pitchFamily="50" charset="0"/>
                </a:defRPr>
              </a:lvl1pPr>
            </a:lstStyle>
            <a:p>
              <a:r>
                <a:rPr lang="es-ES" sz="1400" dirty="0"/>
                <a:t>FOOTBALL</a:t>
              </a:r>
            </a:p>
          </p:txBody>
        </p:sp>
      </p:grpSp>
      <p:grpSp>
        <p:nvGrpSpPr>
          <p:cNvPr id="106" name="BASKETBALL 2">
            <a:extLst>
              <a:ext uri="{FF2B5EF4-FFF2-40B4-BE49-F238E27FC236}">
                <a16:creationId xmlns:a16="http://schemas.microsoft.com/office/drawing/2014/main" id="{1B337AFB-F097-46F1-B4B6-73BFA4E03FF5}"/>
              </a:ext>
            </a:extLst>
          </p:cNvPr>
          <p:cNvGrpSpPr/>
          <p:nvPr/>
        </p:nvGrpSpPr>
        <p:grpSpPr>
          <a:xfrm>
            <a:off x="8346859" y="473518"/>
            <a:ext cx="1241999" cy="1065650"/>
            <a:chOff x="7910592" y="434945"/>
            <a:chExt cx="2197338" cy="2064137"/>
          </a:xfrm>
        </p:grpSpPr>
        <p:pic>
          <p:nvPicPr>
            <p:cNvPr id="16" name="basketball">
              <a:extLst>
                <a:ext uri="{FF2B5EF4-FFF2-40B4-BE49-F238E27FC236}">
                  <a16:creationId xmlns:a16="http://schemas.microsoft.com/office/drawing/2014/main" id="{7951D323-692A-41C9-B1E4-E5E36E376BC7}"/>
                </a:ext>
              </a:extLst>
            </p:cNvPr>
            <p:cNvPicPr/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328000" y="434945"/>
              <a:ext cx="1260000" cy="1260000"/>
            </a:xfrm>
            <a:prstGeom prst="rect">
              <a:avLst/>
            </a:prstGeom>
          </p:spPr>
        </p:pic>
        <p:sp>
          <p:nvSpPr>
            <p:cNvPr id="61" name="CuadroTexto 60">
              <a:extLst>
                <a:ext uri="{FF2B5EF4-FFF2-40B4-BE49-F238E27FC236}">
                  <a16:creationId xmlns:a16="http://schemas.microsoft.com/office/drawing/2014/main" id="{1B882AE6-C059-4BBC-92DE-AAF8B0E327A5}"/>
                </a:ext>
              </a:extLst>
            </p:cNvPr>
            <p:cNvSpPr txBox="1">
              <a:spLocks/>
            </p:cNvSpPr>
            <p:nvPr/>
          </p:nvSpPr>
          <p:spPr>
            <a:xfrm>
              <a:off x="7910592" y="1902926"/>
              <a:ext cx="2197338" cy="5961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>
              <a:defPPr>
                <a:defRPr lang="es-ES"/>
              </a:defPPr>
              <a:lvl1pPr algn="ctr">
                <a:defRPr>
                  <a:latin typeface="Sarakanda" panose="02000503060000020004" pitchFamily="50" charset="0"/>
                </a:defRPr>
              </a:lvl1pPr>
            </a:lstStyle>
            <a:p>
              <a:r>
                <a:rPr lang="es-ES" sz="1400" dirty="0"/>
                <a:t>BASKETBALL</a:t>
              </a:r>
            </a:p>
          </p:txBody>
        </p:sp>
      </p:grpSp>
      <p:grpSp>
        <p:nvGrpSpPr>
          <p:cNvPr id="107" name="TENNIS 2">
            <a:extLst>
              <a:ext uri="{FF2B5EF4-FFF2-40B4-BE49-F238E27FC236}">
                <a16:creationId xmlns:a16="http://schemas.microsoft.com/office/drawing/2014/main" id="{616650E4-1545-42D8-8B52-861FE5F80A52}"/>
              </a:ext>
            </a:extLst>
          </p:cNvPr>
          <p:cNvGrpSpPr/>
          <p:nvPr/>
        </p:nvGrpSpPr>
        <p:grpSpPr>
          <a:xfrm>
            <a:off x="6780014" y="2175934"/>
            <a:ext cx="822751" cy="966497"/>
            <a:chOff x="6274197" y="3764668"/>
            <a:chExt cx="1259999" cy="1906682"/>
          </a:xfrm>
        </p:grpSpPr>
        <p:pic>
          <p:nvPicPr>
            <p:cNvPr id="15" name="tennis">
              <a:extLst>
                <a:ext uri="{FF2B5EF4-FFF2-40B4-BE49-F238E27FC236}">
                  <a16:creationId xmlns:a16="http://schemas.microsoft.com/office/drawing/2014/main" id="{ABCDA9CE-F1CF-41B3-A016-7C4A6F474F37}"/>
                </a:ext>
              </a:extLst>
            </p:cNvPr>
            <p:cNvPicPr/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10998" y="3764668"/>
              <a:ext cx="1188000" cy="1188000"/>
            </a:xfrm>
            <a:prstGeom prst="rect">
              <a:avLst/>
            </a:prstGeom>
          </p:spPr>
        </p:pic>
        <p:sp>
          <p:nvSpPr>
            <p:cNvPr id="63" name="CuadroTexto 62">
              <a:extLst>
                <a:ext uri="{FF2B5EF4-FFF2-40B4-BE49-F238E27FC236}">
                  <a16:creationId xmlns:a16="http://schemas.microsoft.com/office/drawing/2014/main" id="{2A916668-2DCF-4FBC-B157-1EE35DA44D7E}"/>
                </a:ext>
              </a:extLst>
            </p:cNvPr>
            <p:cNvSpPr txBox="1">
              <a:spLocks/>
            </p:cNvSpPr>
            <p:nvPr/>
          </p:nvSpPr>
          <p:spPr>
            <a:xfrm>
              <a:off x="6274197" y="5064175"/>
              <a:ext cx="1259999" cy="6071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>
              <a:defPPr>
                <a:defRPr lang="es-ES"/>
              </a:defPPr>
              <a:lvl1pPr algn="ctr">
                <a:defRPr sz="1400">
                  <a:latin typeface="Sarakanda" panose="02000503060000020004" pitchFamily="50" charset="0"/>
                </a:defRPr>
              </a:lvl1pPr>
            </a:lstStyle>
            <a:p>
              <a:r>
                <a:rPr lang="es-ES" dirty="0"/>
                <a:t>TENNIS</a:t>
              </a:r>
            </a:p>
          </p:txBody>
        </p:sp>
      </p:grpSp>
      <p:grpSp>
        <p:nvGrpSpPr>
          <p:cNvPr id="111" name="ROBOT 2">
            <a:extLst>
              <a:ext uri="{FF2B5EF4-FFF2-40B4-BE49-F238E27FC236}">
                <a16:creationId xmlns:a16="http://schemas.microsoft.com/office/drawing/2014/main" id="{2E24EFBF-C3BC-4BD6-95DE-699B622A5FBC}"/>
              </a:ext>
            </a:extLst>
          </p:cNvPr>
          <p:cNvGrpSpPr/>
          <p:nvPr/>
        </p:nvGrpSpPr>
        <p:grpSpPr>
          <a:xfrm>
            <a:off x="6547375" y="505144"/>
            <a:ext cx="904796" cy="1024470"/>
            <a:chOff x="6377660" y="330018"/>
            <a:chExt cx="1278340" cy="1964084"/>
          </a:xfrm>
        </p:grpSpPr>
        <p:pic>
          <p:nvPicPr>
            <p:cNvPr id="22" name="robot">
              <a:extLst>
                <a:ext uri="{FF2B5EF4-FFF2-40B4-BE49-F238E27FC236}">
                  <a16:creationId xmlns:a16="http://schemas.microsoft.com/office/drawing/2014/main" id="{72F75259-DD93-4B57-8696-F68522397BFB}"/>
                </a:ext>
              </a:extLst>
            </p:cNvPr>
            <p:cNvPicPr/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96000" y="330018"/>
              <a:ext cx="1260000" cy="1260000"/>
            </a:xfrm>
            <a:prstGeom prst="rect">
              <a:avLst/>
            </a:prstGeom>
          </p:spPr>
        </p:pic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11ABA44A-E5EC-48A7-95E4-206B33A65A3F}"/>
                </a:ext>
              </a:extLst>
            </p:cNvPr>
            <p:cNvSpPr txBox="1">
              <a:spLocks/>
            </p:cNvSpPr>
            <p:nvPr/>
          </p:nvSpPr>
          <p:spPr>
            <a:xfrm>
              <a:off x="6377660" y="1704041"/>
              <a:ext cx="1260000" cy="5900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>
              <a:defPPr>
                <a:defRPr lang="es-ES"/>
              </a:defPPr>
              <a:lvl1pPr algn="ctr">
                <a:defRPr>
                  <a:latin typeface="Sarakanda" panose="02000503060000020004" pitchFamily="50" charset="0"/>
                </a:defRPr>
              </a:lvl1pPr>
            </a:lstStyle>
            <a:p>
              <a:r>
                <a:rPr lang="es-ES" sz="1400" dirty="0"/>
                <a:t>ROBOTS</a:t>
              </a:r>
            </a:p>
          </p:txBody>
        </p:sp>
      </p:grpSp>
      <p:grpSp>
        <p:nvGrpSpPr>
          <p:cNvPr id="115" name="BIKE 1">
            <a:extLst>
              <a:ext uri="{FF2B5EF4-FFF2-40B4-BE49-F238E27FC236}">
                <a16:creationId xmlns:a16="http://schemas.microsoft.com/office/drawing/2014/main" id="{F89ABDFB-96ED-4BD3-92CC-3912C202C34A}"/>
              </a:ext>
            </a:extLst>
          </p:cNvPr>
          <p:cNvGrpSpPr/>
          <p:nvPr/>
        </p:nvGrpSpPr>
        <p:grpSpPr>
          <a:xfrm>
            <a:off x="869962" y="2302797"/>
            <a:ext cx="900000" cy="1007807"/>
            <a:chOff x="562697" y="4029013"/>
            <a:chExt cx="1260000" cy="1656182"/>
          </a:xfrm>
        </p:grpSpPr>
        <p:pic>
          <p:nvPicPr>
            <p:cNvPr id="20" name="bike">
              <a:extLst>
                <a:ext uri="{FF2B5EF4-FFF2-40B4-BE49-F238E27FC236}">
                  <a16:creationId xmlns:a16="http://schemas.microsoft.com/office/drawing/2014/main" id="{15F8EED1-E67D-4F30-B9B5-A195AEEE48AD}"/>
                </a:ext>
              </a:extLst>
            </p:cNvPr>
            <p:cNvPicPr/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28140" y="4029013"/>
              <a:ext cx="1188000" cy="1188000"/>
            </a:xfrm>
            <a:prstGeom prst="rect">
              <a:avLst/>
            </a:prstGeom>
          </p:spPr>
        </p:pic>
        <p:sp>
          <p:nvSpPr>
            <p:cNvPr id="114" name="CuadroTexto 113">
              <a:extLst>
                <a:ext uri="{FF2B5EF4-FFF2-40B4-BE49-F238E27FC236}">
                  <a16:creationId xmlns:a16="http://schemas.microsoft.com/office/drawing/2014/main" id="{0CB29A63-F911-4FCB-BD45-20BE054C45EA}"/>
                </a:ext>
              </a:extLst>
            </p:cNvPr>
            <p:cNvSpPr txBox="1">
              <a:spLocks/>
            </p:cNvSpPr>
            <p:nvPr/>
          </p:nvSpPr>
          <p:spPr>
            <a:xfrm>
              <a:off x="562697" y="5179409"/>
              <a:ext cx="1260000" cy="5057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>
              <a:defPPr>
                <a:defRPr lang="es-ES"/>
              </a:defPPr>
              <a:lvl1pPr algn="ctr">
                <a:defRPr>
                  <a:latin typeface="Sarakanda" panose="02000503060000020004" pitchFamily="50" charset="0"/>
                </a:defRPr>
              </a:lvl1pPr>
            </a:lstStyle>
            <a:p>
              <a:r>
                <a:rPr lang="es-ES" sz="1400" dirty="0"/>
                <a:t>BIKE</a:t>
              </a:r>
            </a:p>
          </p:txBody>
        </p:sp>
      </p:grpSp>
      <p:grpSp>
        <p:nvGrpSpPr>
          <p:cNvPr id="117" name="SCOOTER 2">
            <a:extLst>
              <a:ext uri="{FF2B5EF4-FFF2-40B4-BE49-F238E27FC236}">
                <a16:creationId xmlns:a16="http://schemas.microsoft.com/office/drawing/2014/main" id="{48571A14-CC4B-4E00-B1A4-24122AD1EA80}"/>
              </a:ext>
            </a:extLst>
          </p:cNvPr>
          <p:cNvGrpSpPr/>
          <p:nvPr/>
        </p:nvGrpSpPr>
        <p:grpSpPr>
          <a:xfrm>
            <a:off x="10422937" y="2265855"/>
            <a:ext cx="1023620" cy="1030465"/>
            <a:chOff x="10016502" y="3957015"/>
            <a:chExt cx="1476111" cy="1955807"/>
          </a:xfrm>
        </p:grpSpPr>
        <p:pic>
          <p:nvPicPr>
            <p:cNvPr id="104" name="dog">
              <a:extLst>
                <a:ext uri="{FF2B5EF4-FFF2-40B4-BE49-F238E27FC236}">
                  <a16:creationId xmlns:a16="http://schemas.microsoft.com/office/drawing/2014/main" id="{C9C3C136-D139-49F5-A9C5-AE754DF88A21}"/>
                </a:ext>
              </a:extLst>
            </p:cNvPr>
            <p:cNvPicPr/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123570" y="3957015"/>
              <a:ext cx="1260000" cy="1260000"/>
            </a:xfrm>
            <a:prstGeom prst="rect">
              <a:avLst/>
            </a:prstGeom>
          </p:spPr>
        </p:pic>
        <p:sp>
          <p:nvSpPr>
            <p:cNvPr id="116" name="CuadroTexto 115">
              <a:extLst>
                <a:ext uri="{FF2B5EF4-FFF2-40B4-BE49-F238E27FC236}">
                  <a16:creationId xmlns:a16="http://schemas.microsoft.com/office/drawing/2014/main" id="{46413C47-D34D-40CD-B2AE-036E244FD7B4}"/>
                </a:ext>
              </a:extLst>
            </p:cNvPr>
            <p:cNvSpPr txBox="1">
              <a:spLocks/>
            </p:cNvSpPr>
            <p:nvPr/>
          </p:nvSpPr>
          <p:spPr>
            <a:xfrm>
              <a:off x="10016502" y="5328666"/>
              <a:ext cx="1476111" cy="5841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>
              <a:defPPr>
                <a:defRPr lang="es-ES"/>
              </a:defPPr>
              <a:lvl1pPr algn="ctr">
                <a:defRPr>
                  <a:latin typeface="Sarakanda" panose="02000503060000020004" pitchFamily="50" charset="0"/>
                </a:defRPr>
              </a:lvl1pPr>
            </a:lstStyle>
            <a:p>
              <a:r>
                <a:rPr lang="es-ES" sz="1400" dirty="0"/>
                <a:t>SCOOTER</a:t>
              </a:r>
            </a:p>
          </p:txBody>
        </p:sp>
      </p:grpSp>
      <p:grpSp>
        <p:nvGrpSpPr>
          <p:cNvPr id="156" name="SKATE 2">
            <a:extLst>
              <a:ext uri="{FF2B5EF4-FFF2-40B4-BE49-F238E27FC236}">
                <a16:creationId xmlns:a16="http://schemas.microsoft.com/office/drawing/2014/main" id="{1D3B7975-A173-434A-81CB-79CC5176408D}"/>
              </a:ext>
            </a:extLst>
          </p:cNvPr>
          <p:cNvGrpSpPr/>
          <p:nvPr/>
        </p:nvGrpSpPr>
        <p:grpSpPr>
          <a:xfrm>
            <a:off x="10211831" y="510409"/>
            <a:ext cx="959645" cy="1017102"/>
            <a:chOff x="10185296" y="434945"/>
            <a:chExt cx="959645" cy="1017102"/>
          </a:xfrm>
        </p:grpSpPr>
        <p:pic>
          <p:nvPicPr>
            <p:cNvPr id="18" name="dog">
              <a:extLst>
                <a:ext uri="{FF2B5EF4-FFF2-40B4-BE49-F238E27FC236}">
                  <a16:creationId xmlns:a16="http://schemas.microsoft.com/office/drawing/2014/main" id="{DB87472B-1804-4CAA-9608-A2BA4A0BE792}"/>
                </a:ext>
              </a:extLst>
            </p:cNvPr>
            <p:cNvPicPr/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260000" y="434945"/>
              <a:ext cx="884941" cy="650499"/>
            </a:xfrm>
            <a:prstGeom prst="rect">
              <a:avLst/>
            </a:prstGeom>
          </p:spPr>
        </p:pic>
        <p:sp>
          <p:nvSpPr>
            <p:cNvPr id="118" name="CuadroTexto 117">
              <a:extLst>
                <a:ext uri="{FF2B5EF4-FFF2-40B4-BE49-F238E27FC236}">
                  <a16:creationId xmlns:a16="http://schemas.microsoft.com/office/drawing/2014/main" id="{90D56311-327C-4AFC-A629-A190F4915D0C}"/>
                </a:ext>
              </a:extLst>
            </p:cNvPr>
            <p:cNvSpPr txBox="1">
              <a:spLocks/>
            </p:cNvSpPr>
            <p:nvPr/>
          </p:nvSpPr>
          <p:spPr>
            <a:xfrm>
              <a:off x="10185296" y="1144270"/>
              <a:ext cx="88494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>
              <a:defPPr>
                <a:defRPr lang="es-ES"/>
              </a:defPPr>
              <a:lvl1pPr algn="ctr">
                <a:defRPr>
                  <a:latin typeface="Sarakanda" panose="02000503060000020004" pitchFamily="50" charset="0"/>
                </a:defRPr>
              </a:lvl1pPr>
            </a:lstStyle>
            <a:p>
              <a:r>
                <a:rPr lang="es-ES" sz="1400" dirty="0"/>
                <a:t>SKATES</a:t>
              </a:r>
            </a:p>
          </p:txBody>
        </p:sp>
      </p:grpSp>
      <p:grpSp>
        <p:nvGrpSpPr>
          <p:cNvPr id="160" name="MUSIC 2">
            <a:extLst>
              <a:ext uri="{FF2B5EF4-FFF2-40B4-BE49-F238E27FC236}">
                <a16:creationId xmlns:a16="http://schemas.microsoft.com/office/drawing/2014/main" id="{89A040DB-CEBC-4E18-840E-F7675EE4A558}"/>
              </a:ext>
            </a:extLst>
          </p:cNvPr>
          <p:cNvGrpSpPr/>
          <p:nvPr/>
        </p:nvGrpSpPr>
        <p:grpSpPr>
          <a:xfrm>
            <a:off x="8513663" y="5426037"/>
            <a:ext cx="908389" cy="1090884"/>
            <a:chOff x="2522033" y="302337"/>
            <a:chExt cx="1341967" cy="2156021"/>
          </a:xfrm>
        </p:grpSpPr>
        <p:pic>
          <p:nvPicPr>
            <p:cNvPr id="161" name="music">
              <a:extLst>
                <a:ext uri="{FF2B5EF4-FFF2-40B4-BE49-F238E27FC236}">
                  <a16:creationId xmlns:a16="http://schemas.microsoft.com/office/drawing/2014/main" id="{D0CC8A4B-546A-4B67-AFF4-11312EFA12DF}"/>
                </a:ext>
              </a:extLst>
            </p:cNvPr>
            <p:cNvPicPr/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604000" y="302337"/>
              <a:ext cx="1260000" cy="1260000"/>
            </a:xfrm>
            <a:prstGeom prst="rect">
              <a:avLst/>
            </a:prstGeom>
          </p:spPr>
        </p:pic>
        <p:sp>
          <p:nvSpPr>
            <p:cNvPr id="162" name="CuadroTexto 161">
              <a:extLst>
                <a:ext uri="{FF2B5EF4-FFF2-40B4-BE49-F238E27FC236}">
                  <a16:creationId xmlns:a16="http://schemas.microsoft.com/office/drawing/2014/main" id="{6458180E-D502-4020-ACDD-369C98F35A82}"/>
                </a:ext>
              </a:extLst>
            </p:cNvPr>
            <p:cNvSpPr txBox="1">
              <a:spLocks/>
            </p:cNvSpPr>
            <p:nvPr/>
          </p:nvSpPr>
          <p:spPr>
            <a:xfrm>
              <a:off x="2522033" y="1850068"/>
              <a:ext cx="1260000" cy="60829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>
              <a:defPPr>
                <a:defRPr lang="es-ES"/>
              </a:defPPr>
              <a:lvl1pPr algn="ctr">
                <a:defRPr>
                  <a:latin typeface="Sarakanda" panose="02000503060000020004" pitchFamily="50" charset="0"/>
                </a:defRPr>
              </a:lvl1pPr>
            </a:lstStyle>
            <a:p>
              <a:r>
                <a:rPr lang="es-ES" sz="1400" dirty="0"/>
                <a:t>MUSIC</a:t>
              </a:r>
            </a:p>
          </p:txBody>
        </p:sp>
      </p:grpSp>
      <p:grpSp>
        <p:nvGrpSpPr>
          <p:cNvPr id="163" name="LEGO2">
            <a:extLst>
              <a:ext uri="{FF2B5EF4-FFF2-40B4-BE49-F238E27FC236}">
                <a16:creationId xmlns:a16="http://schemas.microsoft.com/office/drawing/2014/main" id="{2C6D8A3A-FB21-440A-8048-8D42EF9777F8}"/>
              </a:ext>
            </a:extLst>
          </p:cNvPr>
          <p:cNvGrpSpPr/>
          <p:nvPr/>
        </p:nvGrpSpPr>
        <p:grpSpPr>
          <a:xfrm>
            <a:off x="6668089" y="5412089"/>
            <a:ext cx="900000" cy="1173758"/>
            <a:chOff x="4492910" y="255891"/>
            <a:chExt cx="1260000" cy="2446846"/>
          </a:xfrm>
        </p:grpSpPr>
        <p:pic>
          <p:nvPicPr>
            <p:cNvPr id="164" name="lego brick">
              <a:extLst>
                <a:ext uri="{FF2B5EF4-FFF2-40B4-BE49-F238E27FC236}">
                  <a16:creationId xmlns:a16="http://schemas.microsoft.com/office/drawing/2014/main" id="{B29E4D54-F186-4F62-B6BD-C2642C68318F}"/>
                </a:ext>
              </a:extLst>
            </p:cNvPr>
            <p:cNvPicPr/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536000" y="255891"/>
              <a:ext cx="1188000" cy="1188000"/>
            </a:xfrm>
            <a:prstGeom prst="rect">
              <a:avLst/>
            </a:prstGeom>
          </p:spPr>
        </p:pic>
        <p:sp>
          <p:nvSpPr>
            <p:cNvPr id="165" name="CuadroTexto 164">
              <a:extLst>
                <a:ext uri="{FF2B5EF4-FFF2-40B4-BE49-F238E27FC236}">
                  <a16:creationId xmlns:a16="http://schemas.microsoft.com/office/drawing/2014/main" id="{0F4815C0-9B84-4682-AC2F-47C79C0719B4}"/>
                </a:ext>
              </a:extLst>
            </p:cNvPr>
            <p:cNvSpPr txBox="1">
              <a:spLocks/>
            </p:cNvSpPr>
            <p:nvPr/>
          </p:nvSpPr>
          <p:spPr>
            <a:xfrm>
              <a:off x="4492910" y="1612019"/>
              <a:ext cx="1260000" cy="109071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>
              <a:defPPr>
                <a:defRPr lang="es-ES"/>
              </a:defPPr>
              <a:lvl1pPr algn="ctr">
                <a:defRPr>
                  <a:latin typeface="Sarakanda" panose="02000503060000020004" pitchFamily="50" charset="0"/>
                </a:defRPr>
              </a:lvl1pPr>
            </a:lstStyle>
            <a:p>
              <a:r>
                <a:rPr lang="es-ES" sz="1400" dirty="0"/>
                <a:t>LEGO BRICKS</a:t>
              </a:r>
            </a:p>
          </p:txBody>
        </p:sp>
      </p:grpSp>
      <p:grpSp>
        <p:nvGrpSpPr>
          <p:cNvPr id="166" name="VIDEOGAMES 2">
            <a:extLst>
              <a:ext uri="{FF2B5EF4-FFF2-40B4-BE49-F238E27FC236}">
                <a16:creationId xmlns:a16="http://schemas.microsoft.com/office/drawing/2014/main" id="{EFE3DC82-F4B3-444E-B3CE-DB44AB55DE8F}"/>
              </a:ext>
            </a:extLst>
          </p:cNvPr>
          <p:cNvGrpSpPr/>
          <p:nvPr/>
        </p:nvGrpSpPr>
        <p:grpSpPr>
          <a:xfrm>
            <a:off x="10300510" y="5498502"/>
            <a:ext cx="1263842" cy="1018419"/>
            <a:chOff x="1624954" y="3885344"/>
            <a:chExt cx="3006865" cy="1872559"/>
          </a:xfrm>
        </p:grpSpPr>
        <p:pic>
          <p:nvPicPr>
            <p:cNvPr id="167" name="videogame">
              <a:extLst>
                <a:ext uri="{FF2B5EF4-FFF2-40B4-BE49-F238E27FC236}">
                  <a16:creationId xmlns:a16="http://schemas.microsoft.com/office/drawing/2014/main" id="{5069D025-29BF-4F0A-B15E-7D0E13E7F280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2534426" y="3885344"/>
              <a:ext cx="1188000" cy="1188000"/>
            </a:xfrm>
            <a:prstGeom prst="rect">
              <a:avLst/>
            </a:prstGeom>
          </p:spPr>
        </p:pic>
        <p:sp>
          <p:nvSpPr>
            <p:cNvPr id="168" name="CuadroTexto 167">
              <a:extLst>
                <a:ext uri="{FF2B5EF4-FFF2-40B4-BE49-F238E27FC236}">
                  <a16:creationId xmlns:a16="http://schemas.microsoft.com/office/drawing/2014/main" id="{89033A16-A677-4C36-B6C5-23C7B74ED110}"/>
                </a:ext>
              </a:extLst>
            </p:cNvPr>
            <p:cNvSpPr txBox="1">
              <a:spLocks/>
            </p:cNvSpPr>
            <p:nvPr/>
          </p:nvSpPr>
          <p:spPr>
            <a:xfrm>
              <a:off x="1624954" y="5191996"/>
              <a:ext cx="3006865" cy="5659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s-ES" sz="1400" dirty="0">
                  <a:latin typeface="Sarakanda" panose="02000503060000020004" pitchFamily="50" charset="0"/>
                </a:rPr>
                <a:t>VIDEOGAMES</a:t>
              </a:r>
            </a:p>
          </p:txBody>
        </p:sp>
      </p:grpSp>
      <p:grpSp>
        <p:nvGrpSpPr>
          <p:cNvPr id="169" name="FOOTBALL 1">
            <a:extLst>
              <a:ext uri="{FF2B5EF4-FFF2-40B4-BE49-F238E27FC236}">
                <a16:creationId xmlns:a16="http://schemas.microsoft.com/office/drawing/2014/main" id="{4BE0FF2C-CE4B-45F8-B074-2B1CE020AB25}"/>
              </a:ext>
            </a:extLst>
          </p:cNvPr>
          <p:cNvGrpSpPr/>
          <p:nvPr/>
        </p:nvGrpSpPr>
        <p:grpSpPr>
          <a:xfrm>
            <a:off x="2729626" y="3887243"/>
            <a:ext cx="1002723" cy="1018094"/>
            <a:chOff x="8054857" y="3877155"/>
            <a:chExt cx="1512852" cy="1881226"/>
          </a:xfrm>
        </p:grpSpPr>
        <p:pic>
          <p:nvPicPr>
            <p:cNvPr id="170" name="football">
              <a:extLst>
                <a:ext uri="{FF2B5EF4-FFF2-40B4-BE49-F238E27FC236}">
                  <a16:creationId xmlns:a16="http://schemas.microsoft.com/office/drawing/2014/main" id="{1342C9AB-483E-4A1E-9207-C345FA646F17}"/>
                </a:ext>
              </a:extLst>
            </p:cNvPr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217284" y="3877155"/>
              <a:ext cx="1188000" cy="1188000"/>
            </a:xfrm>
            <a:prstGeom prst="rect">
              <a:avLst/>
            </a:prstGeom>
          </p:spPr>
        </p:pic>
        <p:sp>
          <p:nvSpPr>
            <p:cNvPr id="171" name="CuadroTexto 170">
              <a:extLst>
                <a:ext uri="{FF2B5EF4-FFF2-40B4-BE49-F238E27FC236}">
                  <a16:creationId xmlns:a16="http://schemas.microsoft.com/office/drawing/2014/main" id="{964E2526-A2EA-43BA-BF6D-3DBB5524E763}"/>
                </a:ext>
              </a:extLst>
            </p:cNvPr>
            <p:cNvSpPr txBox="1">
              <a:spLocks/>
            </p:cNvSpPr>
            <p:nvPr/>
          </p:nvSpPr>
          <p:spPr>
            <a:xfrm>
              <a:off x="8054857" y="5189673"/>
              <a:ext cx="1512852" cy="5687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>
              <a:defPPr>
                <a:defRPr lang="es-ES"/>
              </a:defPPr>
              <a:lvl1pPr algn="ctr">
                <a:defRPr>
                  <a:latin typeface="Sarakanda" panose="02000503060000020004" pitchFamily="50" charset="0"/>
                </a:defRPr>
              </a:lvl1pPr>
            </a:lstStyle>
            <a:p>
              <a:r>
                <a:rPr lang="es-ES" sz="1400" dirty="0"/>
                <a:t>FOOTBALL</a:t>
              </a:r>
            </a:p>
          </p:txBody>
        </p:sp>
      </p:grpSp>
      <p:grpSp>
        <p:nvGrpSpPr>
          <p:cNvPr id="172" name="BASKETBALL 1">
            <a:extLst>
              <a:ext uri="{FF2B5EF4-FFF2-40B4-BE49-F238E27FC236}">
                <a16:creationId xmlns:a16="http://schemas.microsoft.com/office/drawing/2014/main" id="{17F8D439-1A99-4FC7-B081-5B361FF59F4D}"/>
              </a:ext>
            </a:extLst>
          </p:cNvPr>
          <p:cNvGrpSpPr/>
          <p:nvPr/>
        </p:nvGrpSpPr>
        <p:grpSpPr>
          <a:xfrm>
            <a:off x="889359" y="3954488"/>
            <a:ext cx="1241999" cy="1065650"/>
            <a:chOff x="7910592" y="434945"/>
            <a:chExt cx="2197338" cy="2064137"/>
          </a:xfrm>
        </p:grpSpPr>
        <p:pic>
          <p:nvPicPr>
            <p:cNvPr id="173" name="basketball">
              <a:extLst>
                <a:ext uri="{FF2B5EF4-FFF2-40B4-BE49-F238E27FC236}">
                  <a16:creationId xmlns:a16="http://schemas.microsoft.com/office/drawing/2014/main" id="{E2ACF8F9-CC6C-4C60-AD25-72CA8C164275}"/>
                </a:ext>
              </a:extLst>
            </p:cNvPr>
            <p:cNvPicPr/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328000" y="434945"/>
              <a:ext cx="1260000" cy="1260000"/>
            </a:xfrm>
            <a:prstGeom prst="rect">
              <a:avLst/>
            </a:prstGeom>
          </p:spPr>
        </p:pic>
        <p:sp>
          <p:nvSpPr>
            <p:cNvPr id="174" name="CuadroTexto 173">
              <a:extLst>
                <a:ext uri="{FF2B5EF4-FFF2-40B4-BE49-F238E27FC236}">
                  <a16:creationId xmlns:a16="http://schemas.microsoft.com/office/drawing/2014/main" id="{D080F05B-E23F-4718-B72C-818B041B5218}"/>
                </a:ext>
              </a:extLst>
            </p:cNvPr>
            <p:cNvSpPr txBox="1">
              <a:spLocks/>
            </p:cNvSpPr>
            <p:nvPr/>
          </p:nvSpPr>
          <p:spPr>
            <a:xfrm>
              <a:off x="7910592" y="1902926"/>
              <a:ext cx="2197338" cy="5961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>
              <a:defPPr>
                <a:defRPr lang="es-ES"/>
              </a:defPPr>
              <a:lvl1pPr algn="ctr">
                <a:defRPr>
                  <a:latin typeface="Sarakanda" panose="02000503060000020004" pitchFamily="50" charset="0"/>
                </a:defRPr>
              </a:lvl1pPr>
            </a:lstStyle>
            <a:p>
              <a:r>
                <a:rPr lang="es-ES" sz="1400" dirty="0"/>
                <a:t>BASKETBALL</a:t>
              </a:r>
            </a:p>
          </p:txBody>
        </p:sp>
      </p:grpSp>
      <p:grpSp>
        <p:nvGrpSpPr>
          <p:cNvPr id="175" name="TENNIS 1">
            <a:extLst>
              <a:ext uri="{FF2B5EF4-FFF2-40B4-BE49-F238E27FC236}">
                <a16:creationId xmlns:a16="http://schemas.microsoft.com/office/drawing/2014/main" id="{E7335194-1DC9-4018-BB63-4E47F1BFBF9B}"/>
              </a:ext>
            </a:extLst>
          </p:cNvPr>
          <p:cNvGrpSpPr/>
          <p:nvPr/>
        </p:nvGrpSpPr>
        <p:grpSpPr>
          <a:xfrm>
            <a:off x="2742676" y="5619350"/>
            <a:ext cx="822751" cy="966497"/>
            <a:chOff x="6274197" y="3764668"/>
            <a:chExt cx="1259999" cy="1906682"/>
          </a:xfrm>
        </p:grpSpPr>
        <p:pic>
          <p:nvPicPr>
            <p:cNvPr id="176" name="tennis">
              <a:extLst>
                <a:ext uri="{FF2B5EF4-FFF2-40B4-BE49-F238E27FC236}">
                  <a16:creationId xmlns:a16="http://schemas.microsoft.com/office/drawing/2014/main" id="{0765BAD2-6403-449F-9B39-845DECFBAFEF}"/>
                </a:ext>
              </a:extLst>
            </p:cNvPr>
            <p:cNvPicPr/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10998" y="3764668"/>
              <a:ext cx="1188000" cy="1188000"/>
            </a:xfrm>
            <a:prstGeom prst="rect">
              <a:avLst/>
            </a:prstGeom>
          </p:spPr>
        </p:pic>
        <p:sp>
          <p:nvSpPr>
            <p:cNvPr id="177" name="CuadroTexto 176">
              <a:extLst>
                <a:ext uri="{FF2B5EF4-FFF2-40B4-BE49-F238E27FC236}">
                  <a16:creationId xmlns:a16="http://schemas.microsoft.com/office/drawing/2014/main" id="{5B12EFFD-8C66-48FD-AD77-A69E87301A50}"/>
                </a:ext>
              </a:extLst>
            </p:cNvPr>
            <p:cNvSpPr txBox="1">
              <a:spLocks/>
            </p:cNvSpPr>
            <p:nvPr/>
          </p:nvSpPr>
          <p:spPr>
            <a:xfrm>
              <a:off x="6274197" y="5064175"/>
              <a:ext cx="1259999" cy="60717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>
              <a:defPPr>
                <a:defRPr lang="es-ES"/>
              </a:defPPr>
              <a:lvl1pPr algn="ctr">
                <a:defRPr sz="1400">
                  <a:latin typeface="Sarakanda" panose="02000503060000020004" pitchFamily="50" charset="0"/>
                </a:defRPr>
              </a:lvl1pPr>
            </a:lstStyle>
            <a:p>
              <a:r>
                <a:rPr lang="es-ES" dirty="0"/>
                <a:t>TENNIS</a:t>
              </a:r>
            </a:p>
          </p:txBody>
        </p:sp>
      </p:grpSp>
      <p:grpSp>
        <p:nvGrpSpPr>
          <p:cNvPr id="178" name="ROBOT 1">
            <a:extLst>
              <a:ext uri="{FF2B5EF4-FFF2-40B4-BE49-F238E27FC236}">
                <a16:creationId xmlns:a16="http://schemas.microsoft.com/office/drawing/2014/main" id="{0300E509-B8BC-4194-8206-AC5D49DC12BA}"/>
              </a:ext>
            </a:extLst>
          </p:cNvPr>
          <p:cNvGrpSpPr/>
          <p:nvPr/>
        </p:nvGrpSpPr>
        <p:grpSpPr>
          <a:xfrm>
            <a:off x="918940" y="5463458"/>
            <a:ext cx="904796" cy="1024470"/>
            <a:chOff x="6377660" y="330018"/>
            <a:chExt cx="1278340" cy="1964084"/>
          </a:xfrm>
        </p:grpSpPr>
        <p:pic>
          <p:nvPicPr>
            <p:cNvPr id="179" name="robot">
              <a:extLst>
                <a:ext uri="{FF2B5EF4-FFF2-40B4-BE49-F238E27FC236}">
                  <a16:creationId xmlns:a16="http://schemas.microsoft.com/office/drawing/2014/main" id="{5AFA8776-4E72-4B57-ADB7-8D059564B2FB}"/>
                </a:ext>
              </a:extLst>
            </p:cNvPr>
            <p:cNvPicPr/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396000" y="330018"/>
              <a:ext cx="1260000" cy="1260000"/>
            </a:xfrm>
            <a:prstGeom prst="rect">
              <a:avLst/>
            </a:prstGeom>
          </p:spPr>
        </p:pic>
        <p:sp>
          <p:nvSpPr>
            <p:cNvPr id="180" name="CuadroTexto 179">
              <a:extLst>
                <a:ext uri="{FF2B5EF4-FFF2-40B4-BE49-F238E27FC236}">
                  <a16:creationId xmlns:a16="http://schemas.microsoft.com/office/drawing/2014/main" id="{AB7F3684-649D-4713-994B-F2AA5B27CA78}"/>
                </a:ext>
              </a:extLst>
            </p:cNvPr>
            <p:cNvSpPr txBox="1">
              <a:spLocks/>
            </p:cNvSpPr>
            <p:nvPr/>
          </p:nvSpPr>
          <p:spPr>
            <a:xfrm>
              <a:off x="6377660" y="1704041"/>
              <a:ext cx="1260000" cy="5900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>
              <a:defPPr>
                <a:defRPr lang="es-ES"/>
              </a:defPPr>
              <a:lvl1pPr algn="ctr">
                <a:defRPr>
                  <a:latin typeface="Sarakanda" panose="02000503060000020004" pitchFamily="50" charset="0"/>
                </a:defRPr>
              </a:lvl1pPr>
            </a:lstStyle>
            <a:p>
              <a:r>
                <a:rPr lang="es-ES" sz="1400" dirty="0"/>
                <a:t>ROBOTS</a:t>
              </a:r>
            </a:p>
          </p:txBody>
        </p:sp>
      </p:grpSp>
      <p:grpSp>
        <p:nvGrpSpPr>
          <p:cNvPr id="181" name="BOOKS 2">
            <a:extLst>
              <a:ext uri="{FF2B5EF4-FFF2-40B4-BE49-F238E27FC236}">
                <a16:creationId xmlns:a16="http://schemas.microsoft.com/office/drawing/2014/main" id="{DB2B07C1-8F47-4FB7-83BA-189799EC4078}"/>
              </a:ext>
            </a:extLst>
          </p:cNvPr>
          <p:cNvGrpSpPr/>
          <p:nvPr/>
        </p:nvGrpSpPr>
        <p:grpSpPr>
          <a:xfrm>
            <a:off x="10402638" y="3933099"/>
            <a:ext cx="900000" cy="946415"/>
            <a:chOff x="4386640" y="3776948"/>
            <a:chExt cx="1260000" cy="1626168"/>
          </a:xfrm>
        </p:grpSpPr>
        <p:pic>
          <p:nvPicPr>
            <p:cNvPr id="182" name="book">
              <a:extLst>
                <a:ext uri="{FF2B5EF4-FFF2-40B4-BE49-F238E27FC236}">
                  <a16:creationId xmlns:a16="http://schemas.microsoft.com/office/drawing/2014/main" id="{43B49D0D-46AC-4D35-8654-9C1E969C1D10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40712" y="3776948"/>
              <a:ext cx="1152000" cy="1152000"/>
            </a:xfrm>
            <a:prstGeom prst="rect">
              <a:avLst/>
            </a:prstGeom>
          </p:spPr>
        </p:pic>
        <p:sp>
          <p:nvSpPr>
            <p:cNvPr id="183" name="CuadroTexto 182">
              <a:extLst>
                <a:ext uri="{FF2B5EF4-FFF2-40B4-BE49-F238E27FC236}">
                  <a16:creationId xmlns:a16="http://schemas.microsoft.com/office/drawing/2014/main" id="{BA7C7593-E526-4D0C-B4BF-D5D45E2C99DC}"/>
                </a:ext>
              </a:extLst>
            </p:cNvPr>
            <p:cNvSpPr txBox="1">
              <a:spLocks/>
            </p:cNvSpPr>
            <p:nvPr/>
          </p:nvSpPr>
          <p:spPr>
            <a:xfrm>
              <a:off x="4386640" y="4874281"/>
              <a:ext cx="1260000" cy="52883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>
              <a:defPPr>
                <a:defRPr lang="es-ES"/>
              </a:defPPr>
              <a:lvl1pPr algn="ctr">
                <a:defRPr>
                  <a:latin typeface="Sarakanda" panose="02000503060000020004" pitchFamily="50" charset="0"/>
                </a:defRPr>
              </a:lvl1pPr>
            </a:lstStyle>
            <a:p>
              <a:r>
                <a:rPr lang="es-ES" sz="1400" dirty="0"/>
                <a:t>BOOKS</a:t>
              </a:r>
            </a:p>
          </p:txBody>
        </p:sp>
      </p:grpSp>
      <p:grpSp>
        <p:nvGrpSpPr>
          <p:cNvPr id="184" name="BIKE 2">
            <a:extLst>
              <a:ext uri="{FF2B5EF4-FFF2-40B4-BE49-F238E27FC236}">
                <a16:creationId xmlns:a16="http://schemas.microsoft.com/office/drawing/2014/main" id="{7DCD4C73-AA0F-468F-BA81-55E14F9954FA}"/>
              </a:ext>
            </a:extLst>
          </p:cNvPr>
          <p:cNvGrpSpPr/>
          <p:nvPr/>
        </p:nvGrpSpPr>
        <p:grpSpPr>
          <a:xfrm>
            <a:off x="4670774" y="3904575"/>
            <a:ext cx="900000" cy="1007807"/>
            <a:chOff x="562697" y="4029013"/>
            <a:chExt cx="1260000" cy="1656182"/>
          </a:xfrm>
        </p:grpSpPr>
        <p:pic>
          <p:nvPicPr>
            <p:cNvPr id="185" name="bike">
              <a:extLst>
                <a:ext uri="{FF2B5EF4-FFF2-40B4-BE49-F238E27FC236}">
                  <a16:creationId xmlns:a16="http://schemas.microsoft.com/office/drawing/2014/main" id="{A85A1707-59C6-41D7-991A-4D1F2583C7A5}"/>
                </a:ext>
              </a:extLst>
            </p:cNvPr>
            <p:cNvPicPr/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28140" y="4029013"/>
              <a:ext cx="1188000" cy="1188000"/>
            </a:xfrm>
            <a:prstGeom prst="rect">
              <a:avLst/>
            </a:prstGeom>
          </p:spPr>
        </p:pic>
        <p:sp>
          <p:nvSpPr>
            <p:cNvPr id="186" name="CuadroTexto 185">
              <a:extLst>
                <a:ext uri="{FF2B5EF4-FFF2-40B4-BE49-F238E27FC236}">
                  <a16:creationId xmlns:a16="http://schemas.microsoft.com/office/drawing/2014/main" id="{CD1C5B0C-4636-4E54-8476-C3D8EA622867}"/>
                </a:ext>
              </a:extLst>
            </p:cNvPr>
            <p:cNvSpPr txBox="1">
              <a:spLocks/>
            </p:cNvSpPr>
            <p:nvPr/>
          </p:nvSpPr>
          <p:spPr>
            <a:xfrm>
              <a:off x="562697" y="5179409"/>
              <a:ext cx="1260000" cy="5057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>
              <a:defPPr>
                <a:defRPr lang="es-ES"/>
              </a:defPPr>
              <a:lvl1pPr algn="ctr">
                <a:defRPr>
                  <a:latin typeface="Sarakanda" panose="02000503060000020004" pitchFamily="50" charset="0"/>
                </a:defRPr>
              </a:lvl1pPr>
            </a:lstStyle>
            <a:p>
              <a:r>
                <a:rPr lang="es-ES" sz="1400" dirty="0"/>
                <a:t>BIKE</a:t>
              </a:r>
            </a:p>
          </p:txBody>
        </p:sp>
      </p:grpSp>
      <p:grpSp>
        <p:nvGrpSpPr>
          <p:cNvPr id="187" name="SCOOTER">
            <a:extLst>
              <a:ext uri="{FF2B5EF4-FFF2-40B4-BE49-F238E27FC236}">
                <a16:creationId xmlns:a16="http://schemas.microsoft.com/office/drawing/2014/main" id="{1CDEEF05-6D37-496C-98B5-FEB4DC3AF099}"/>
              </a:ext>
            </a:extLst>
          </p:cNvPr>
          <p:cNvGrpSpPr/>
          <p:nvPr/>
        </p:nvGrpSpPr>
        <p:grpSpPr>
          <a:xfrm>
            <a:off x="6505077" y="3963287"/>
            <a:ext cx="1023620" cy="1030465"/>
            <a:chOff x="10016502" y="3957015"/>
            <a:chExt cx="1476111" cy="1955807"/>
          </a:xfrm>
        </p:grpSpPr>
        <p:pic>
          <p:nvPicPr>
            <p:cNvPr id="188" name="dog">
              <a:extLst>
                <a:ext uri="{FF2B5EF4-FFF2-40B4-BE49-F238E27FC236}">
                  <a16:creationId xmlns:a16="http://schemas.microsoft.com/office/drawing/2014/main" id="{CF616536-8DAA-42A9-B063-E918919CAFD6}"/>
                </a:ext>
              </a:extLst>
            </p:cNvPr>
            <p:cNvPicPr/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123570" y="3957015"/>
              <a:ext cx="1260000" cy="1260000"/>
            </a:xfrm>
            <a:prstGeom prst="rect">
              <a:avLst/>
            </a:prstGeom>
          </p:spPr>
        </p:pic>
        <p:sp>
          <p:nvSpPr>
            <p:cNvPr id="189" name="CuadroTexto 188">
              <a:extLst>
                <a:ext uri="{FF2B5EF4-FFF2-40B4-BE49-F238E27FC236}">
                  <a16:creationId xmlns:a16="http://schemas.microsoft.com/office/drawing/2014/main" id="{D093833C-E86F-4294-BAA7-C5A271778553}"/>
                </a:ext>
              </a:extLst>
            </p:cNvPr>
            <p:cNvSpPr txBox="1">
              <a:spLocks/>
            </p:cNvSpPr>
            <p:nvPr/>
          </p:nvSpPr>
          <p:spPr>
            <a:xfrm>
              <a:off x="10016502" y="5328666"/>
              <a:ext cx="1476111" cy="58415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>
              <a:defPPr>
                <a:defRPr lang="es-ES"/>
              </a:defPPr>
              <a:lvl1pPr algn="ctr">
                <a:defRPr>
                  <a:latin typeface="Sarakanda" panose="02000503060000020004" pitchFamily="50" charset="0"/>
                </a:defRPr>
              </a:lvl1pPr>
            </a:lstStyle>
            <a:p>
              <a:r>
                <a:rPr lang="es-ES" sz="1400" dirty="0"/>
                <a:t>SCOOTER</a:t>
              </a:r>
            </a:p>
          </p:txBody>
        </p:sp>
      </p:grpSp>
      <p:grpSp>
        <p:nvGrpSpPr>
          <p:cNvPr id="190" name="SKATE 1">
            <a:extLst>
              <a:ext uri="{FF2B5EF4-FFF2-40B4-BE49-F238E27FC236}">
                <a16:creationId xmlns:a16="http://schemas.microsoft.com/office/drawing/2014/main" id="{11F716FF-8FE9-4251-9BAA-7E74C9C0B652}"/>
              </a:ext>
            </a:extLst>
          </p:cNvPr>
          <p:cNvGrpSpPr/>
          <p:nvPr/>
        </p:nvGrpSpPr>
        <p:grpSpPr>
          <a:xfrm>
            <a:off x="4739603" y="5470826"/>
            <a:ext cx="959645" cy="1017102"/>
            <a:chOff x="10185296" y="434945"/>
            <a:chExt cx="959645" cy="1017102"/>
          </a:xfrm>
        </p:grpSpPr>
        <p:pic>
          <p:nvPicPr>
            <p:cNvPr id="191" name="dog">
              <a:extLst>
                <a:ext uri="{FF2B5EF4-FFF2-40B4-BE49-F238E27FC236}">
                  <a16:creationId xmlns:a16="http://schemas.microsoft.com/office/drawing/2014/main" id="{DA1BF40E-A935-4EF1-BFE5-C2AFAB143AFF}"/>
                </a:ext>
              </a:extLst>
            </p:cNvPr>
            <p:cNvPicPr/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0260000" y="434945"/>
              <a:ext cx="884941" cy="650499"/>
            </a:xfrm>
            <a:prstGeom prst="rect">
              <a:avLst/>
            </a:prstGeom>
          </p:spPr>
        </p:pic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F16A8DB4-77F4-4220-8634-95F33DEA8F4F}"/>
                </a:ext>
              </a:extLst>
            </p:cNvPr>
            <p:cNvSpPr txBox="1">
              <a:spLocks/>
            </p:cNvSpPr>
            <p:nvPr/>
          </p:nvSpPr>
          <p:spPr>
            <a:xfrm>
              <a:off x="10185296" y="1144270"/>
              <a:ext cx="884941" cy="30777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>
              <a:defPPr>
                <a:defRPr lang="es-ES"/>
              </a:defPPr>
              <a:lvl1pPr algn="ctr">
                <a:defRPr>
                  <a:latin typeface="Sarakanda" panose="02000503060000020004" pitchFamily="50" charset="0"/>
                </a:defRPr>
              </a:lvl1pPr>
            </a:lstStyle>
            <a:p>
              <a:r>
                <a:rPr lang="es-ES" sz="1400" dirty="0"/>
                <a:t>SKATES</a:t>
              </a:r>
            </a:p>
          </p:txBody>
        </p:sp>
      </p:grpSp>
      <p:sp>
        <p:nvSpPr>
          <p:cNvPr id="193" name="Rectángulo: esquinas redondeadas 192">
            <a:extLst>
              <a:ext uri="{FF2B5EF4-FFF2-40B4-BE49-F238E27FC236}">
                <a16:creationId xmlns:a16="http://schemas.microsoft.com/office/drawing/2014/main" id="{EEF4E297-018F-4647-8083-E5D62E46C756}"/>
              </a:ext>
            </a:extLst>
          </p:cNvPr>
          <p:cNvSpPr/>
          <p:nvPr/>
        </p:nvSpPr>
        <p:spPr>
          <a:xfrm>
            <a:off x="2729626" y="9751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2</a:t>
            </a:r>
            <a:endParaRPr lang="es-ES" sz="5400" dirty="0">
              <a:latin typeface="CCAmsterdam" panose="02000603000000000000" pitchFamily="2" charset="0"/>
              <a:ea typeface="CCAmsterdam" panose="02000603000000000000" pitchFamily="2" charset="0"/>
            </a:endParaRPr>
          </a:p>
        </p:txBody>
      </p:sp>
      <p:sp>
        <p:nvSpPr>
          <p:cNvPr id="194" name="Rectángulo: esquinas redondeadas 193">
            <a:extLst>
              <a:ext uri="{FF2B5EF4-FFF2-40B4-BE49-F238E27FC236}">
                <a16:creationId xmlns:a16="http://schemas.microsoft.com/office/drawing/2014/main" id="{5F3F7141-FE2B-48C2-BDE2-21034624FF92}"/>
              </a:ext>
            </a:extLst>
          </p:cNvPr>
          <p:cNvSpPr/>
          <p:nvPr/>
        </p:nvSpPr>
        <p:spPr>
          <a:xfrm>
            <a:off x="4625730" y="54315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3</a:t>
            </a:r>
            <a:endParaRPr lang="es-ES" sz="5400" dirty="0"/>
          </a:p>
        </p:txBody>
      </p:sp>
      <p:sp>
        <p:nvSpPr>
          <p:cNvPr id="195" name="Rectángulo: esquinas redondeadas 194">
            <a:extLst>
              <a:ext uri="{FF2B5EF4-FFF2-40B4-BE49-F238E27FC236}">
                <a16:creationId xmlns:a16="http://schemas.microsoft.com/office/drawing/2014/main" id="{A15AD0B3-CB36-43BA-8270-0F179E32322E}"/>
              </a:ext>
            </a:extLst>
          </p:cNvPr>
          <p:cNvSpPr/>
          <p:nvPr/>
        </p:nvSpPr>
        <p:spPr>
          <a:xfrm>
            <a:off x="6512177" y="54315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4</a:t>
            </a:r>
            <a:endParaRPr lang="es-ES" sz="4800" dirty="0"/>
          </a:p>
        </p:txBody>
      </p:sp>
      <p:sp>
        <p:nvSpPr>
          <p:cNvPr id="196" name="Rectángulo: esquinas redondeadas 195">
            <a:extLst>
              <a:ext uri="{FF2B5EF4-FFF2-40B4-BE49-F238E27FC236}">
                <a16:creationId xmlns:a16="http://schemas.microsoft.com/office/drawing/2014/main" id="{09258DB9-BA53-4616-B56D-2585627A556B}"/>
              </a:ext>
            </a:extLst>
          </p:cNvPr>
          <p:cNvSpPr/>
          <p:nvPr/>
        </p:nvSpPr>
        <p:spPr>
          <a:xfrm>
            <a:off x="8398624" y="54315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3</a:t>
            </a:r>
            <a:endParaRPr lang="es-ES" sz="5400" dirty="0"/>
          </a:p>
        </p:txBody>
      </p:sp>
      <p:sp>
        <p:nvSpPr>
          <p:cNvPr id="197" name="Rectángulo: esquinas redondeadas 196">
            <a:extLst>
              <a:ext uri="{FF2B5EF4-FFF2-40B4-BE49-F238E27FC236}">
                <a16:creationId xmlns:a16="http://schemas.microsoft.com/office/drawing/2014/main" id="{138C3337-CB7D-4FAA-B5B9-136FA326CDA8}"/>
              </a:ext>
            </a:extLst>
          </p:cNvPr>
          <p:cNvSpPr/>
          <p:nvPr/>
        </p:nvSpPr>
        <p:spPr>
          <a:xfrm>
            <a:off x="10285072" y="54315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4</a:t>
            </a:r>
            <a:endParaRPr lang="es-ES" sz="5400" dirty="0"/>
          </a:p>
        </p:txBody>
      </p:sp>
      <p:sp>
        <p:nvSpPr>
          <p:cNvPr id="198" name="Rectángulo: esquinas redondeadas 197">
            <a:extLst>
              <a:ext uri="{FF2B5EF4-FFF2-40B4-BE49-F238E27FC236}">
                <a16:creationId xmlns:a16="http://schemas.microsoft.com/office/drawing/2014/main" id="{14A33629-2B07-4DA6-A478-E82192E8999B}"/>
              </a:ext>
            </a:extLst>
          </p:cNvPr>
          <p:cNvSpPr/>
          <p:nvPr/>
        </p:nvSpPr>
        <p:spPr>
          <a:xfrm>
            <a:off x="864884" y="1764098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5</a:t>
            </a:r>
            <a:endParaRPr lang="es-ES" sz="5400" dirty="0"/>
          </a:p>
        </p:txBody>
      </p:sp>
      <p:sp>
        <p:nvSpPr>
          <p:cNvPr id="202" name="Rectángulo: esquinas redondeadas 201">
            <a:extLst>
              <a:ext uri="{FF2B5EF4-FFF2-40B4-BE49-F238E27FC236}">
                <a16:creationId xmlns:a16="http://schemas.microsoft.com/office/drawing/2014/main" id="{ED349B12-AAEA-487C-880F-2B15C71BC4FD}"/>
              </a:ext>
            </a:extLst>
          </p:cNvPr>
          <p:cNvSpPr/>
          <p:nvPr/>
        </p:nvSpPr>
        <p:spPr>
          <a:xfrm>
            <a:off x="8417200" y="1764098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9</a:t>
            </a:r>
            <a:endParaRPr lang="es-ES" sz="5400" dirty="0"/>
          </a:p>
        </p:txBody>
      </p:sp>
      <p:sp>
        <p:nvSpPr>
          <p:cNvPr id="201" name="Rectángulo: esquinas redondeadas 200">
            <a:extLst>
              <a:ext uri="{FF2B5EF4-FFF2-40B4-BE49-F238E27FC236}">
                <a16:creationId xmlns:a16="http://schemas.microsoft.com/office/drawing/2014/main" id="{9DFB756F-9E75-438C-8AF7-36A63E56DF00}"/>
              </a:ext>
            </a:extLst>
          </p:cNvPr>
          <p:cNvSpPr/>
          <p:nvPr/>
        </p:nvSpPr>
        <p:spPr>
          <a:xfrm>
            <a:off x="6529121" y="1764098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8</a:t>
            </a:r>
            <a:endParaRPr lang="es-ES" sz="4800" dirty="0"/>
          </a:p>
        </p:txBody>
      </p:sp>
      <p:sp>
        <p:nvSpPr>
          <p:cNvPr id="203" name="Rectángulo: esquinas redondeadas 202">
            <a:extLst>
              <a:ext uri="{FF2B5EF4-FFF2-40B4-BE49-F238E27FC236}">
                <a16:creationId xmlns:a16="http://schemas.microsoft.com/office/drawing/2014/main" id="{44DF9424-DCDD-4821-A242-9E636BB242DB}"/>
              </a:ext>
            </a:extLst>
          </p:cNvPr>
          <p:cNvSpPr/>
          <p:nvPr/>
        </p:nvSpPr>
        <p:spPr>
          <a:xfrm>
            <a:off x="10305281" y="1764098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10</a:t>
            </a:r>
            <a:endParaRPr lang="es-ES" sz="5400" dirty="0"/>
          </a:p>
        </p:txBody>
      </p:sp>
      <p:sp>
        <p:nvSpPr>
          <p:cNvPr id="204" name="Rectángulo: esquinas redondeadas 203">
            <a:extLst>
              <a:ext uri="{FF2B5EF4-FFF2-40B4-BE49-F238E27FC236}">
                <a16:creationId xmlns:a16="http://schemas.microsoft.com/office/drawing/2014/main" id="{F671EF53-75EF-40D7-969B-0C921DF15ED0}"/>
              </a:ext>
            </a:extLst>
          </p:cNvPr>
          <p:cNvSpPr/>
          <p:nvPr/>
        </p:nvSpPr>
        <p:spPr>
          <a:xfrm>
            <a:off x="873245" y="3480716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11</a:t>
            </a:r>
            <a:endParaRPr lang="es-ES" sz="5400" dirty="0"/>
          </a:p>
        </p:txBody>
      </p:sp>
      <p:sp>
        <p:nvSpPr>
          <p:cNvPr id="205" name="Rectángulo: esquinas redondeadas 204">
            <a:extLst>
              <a:ext uri="{FF2B5EF4-FFF2-40B4-BE49-F238E27FC236}">
                <a16:creationId xmlns:a16="http://schemas.microsoft.com/office/drawing/2014/main" id="{769D12EB-62DE-472D-94B3-03924B73535A}"/>
              </a:ext>
            </a:extLst>
          </p:cNvPr>
          <p:cNvSpPr/>
          <p:nvPr/>
        </p:nvSpPr>
        <p:spPr>
          <a:xfrm>
            <a:off x="2768599" y="3480716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12</a:t>
            </a:r>
            <a:endParaRPr lang="es-ES" sz="5400" dirty="0"/>
          </a:p>
        </p:txBody>
      </p:sp>
      <p:sp>
        <p:nvSpPr>
          <p:cNvPr id="206" name="Rectángulo: esquinas redondeadas 205">
            <a:extLst>
              <a:ext uri="{FF2B5EF4-FFF2-40B4-BE49-F238E27FC236}">
                <a16:creationId xmlns:a16="http://schemas.microsoft.com/office/drawing/2014/main" id="{1419215F-FDA4-4965-8396-830AD85CDEA3}"/>
              </a:ext>
            </a:extLst>
          </p:cNvPr>
          <p:cNvSpPr/>
          <p:nvPr/>
        </p:nvSpPr>
        <p:spPr>
          <a:xfrm>
            <a:off x="4663953" y="3480716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13</a:t>
            </a:r>
            <a:endParaRPr lang="es-ES" sz="5400" dirty="0"/>
          </a:p>
        </p:txBody>
      </p:sp>
      <p:sp>
        <p:nvSpPr>
          <p:cNvPr id="207" name="Rectángulo: esquinas redondeadas 206">
            <a:extLst>
              <a:ext uri="{FF2B5EF4-FFF2-40B4-BE49-F238E27FC236}">
                <a16:creationId xmlns:a16="http://schemas.microsoft.com/office/drawing/2014/main" id="{751C8753-9C79-4F56-BA1B-09139E7EBC2E}"/>
              </a:ext>
            </a:extLst>
          </p:cNvPr>
          <p:cNvSpPr/>
          <p:nvPr/>
        </p:nvSpPr>
        <p:spPr>
          <a:xfrm>
            <a:off x="6559307" y="3480716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14</a:t>
            </a:r>
            <a:endParaRPr lang="es-ES" sz="5400" dirty="0"/>
          </a:p>
        </p:txBody>
      </p:sp>
      <p:sp>
        <p:nvSpPr>
          <p:cNvPr id="209" name="Rectángulo: esquinas redondeadas 208">
            <a:extLst>
              <a:ext uri="{FF2B5EF4-FFF2-40B4-BE49-F238E27FC236}">
                <a16:creationId xmlns:a16="http://schemas.microsoft.com/office/drawing/2014/main" id="{06752821-08C5-496F-BE55-5121FCB9FBAB}"/>
              </a:ext>
            </a:extLst>
          </p:cNvPr>
          <p:cNvSpPr/>
          <p:nvPr/>
        </p:nvSpPr>
        <p:spPr>
          <a:xfrm>
            <a:off x="10350017" y="3480716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16</a:t>
            </a:r>
            <a:endParaRPr lang="es-ES" sz="5400" dirty="0"/>
          </a:p>
        </p:txBody>
      </p:sp>
      <p:sp>
        <p:nvSpPr>
          <p:cNvPr id="210" name="Rectángulo: esquinas redondeadas 209">
            <a:extLst>
              <a:ext uri="{FF2B5EF4-FFF2-40B4-BE49-F238E27FC236}">
                <a16:creationId xmlns:a16="http://schemas.microsoft.com/office/drawing/2014/main" id="{DC930AB8-E56D-4FD9-A72E-9ED979BFC522}"/>
              </a:ext>
            </a:extLst>
          </p:cNvPr>
          <p:cNvSpPr/>
          <p:nvPr/>
        </p:nvSpPr>
        <p:spPr>
          <a:xfrm>
            <a:off x="898645" y="5201088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17</a:t>
            </a:r>
            <a:endParaRPr lang="es-ES" sz="5400" dirty="0"/>
          </a:p>
        </p:txBody>
      </p:sp>
      <p:sp>
        <p:nvSpPr>
          <p:cNvPr id="211" name="Rectángulo: esquinas redondeadas 210">
            <a:extLst>
              <a:ext uri="{FF2B5EF4-FFF2-40B4-BE49-F238E27FC236}">
                <a16:creationId xmlns:a16="http://schemas.microsoft.com/office/drawing/2014/main" id="{0B157970-891E-4242-8200-1FF33E40CCD6}"/>
              </a:ext>
            </a:extLst>
          </p:cNvPr>
          <p:cNvSpPr/>
          <p:nvPr/>
        </p:nvSpPr>
        <p:spPr>
          <a:xfrm>
            <a:off x="2797453" y="5201088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18</a:t>
            </a:r>
            <a:endParaRPr lang="es-ES" sz="5400" dirty="0"/>
          </a:p>
        </p:txBody>
      </p:sp>
      <p:sp>
        <p:nvSpPr>
          <p:cNvPr id="212" name="Rectángulo: esquinas redondeadas 211">
            <a:extLst>
              <a:ext uri="{FF2B5EF4-FFF2-40B4-BE49-F238E27FC236}">
                <a16:creationId xmlns:a16="http://schemas.microsoft.com/office/drawing/2014/main" id="{7955E337-5E7E-45E4-A4E3-3778AB42A8E2}"/>
              </a:ext>
            </a:extLst>
          </p:cNvPr>
          <p:cNvSpPr/>
          <p:nvPr/>
        </p:nvSpPr>
        <p:spPr>
          <a:xfrm>
            <a:off x="4696261" y="5201088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19</a:t>
            </a:r>
            <a:endParaRPr lang="es-ES" sz="4800" dirty="0"/>
          </a:p>
        </p:txBody>
      </p:sp>
      <p:sp>
        <p:nvSpPr>
          <p:cNvPr id="213" name="Rectángulo: esquinas redondeadas 212">
            <a:extLst>
              <a:ext uri="{FF2B5EF4-FFF2-40B4-BE49-F238E27FC236}">
                <a16:creationId xmlns:a16="http://schemas.microsoft.com/office/drawing/2014/main" id="{51353992-7DA7-4213-B511-13B03FFEBBEA}"/>
              </a:ext>
            </a:extLst>
          </p:cNvPr>
          <p:cNvSpPr/>
          <p:nvPr/>
        </p:nvSpPr>
        <p:spPr>
          <a:xfrm>
            <a:off x="6547374" y="5201088"/>
            <a:ext cx="1091933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20</a:t>
            </a:r>
            <a:endParaRPr lang="es-ES" sz="5000" dirty="0"/>
          </a:p>
        </p:txBody>
      </p:sp>
      <p:sp>
        <p:nvSpPr>
          <p:cNvPr id="214" name="Rectángulo: esquinas redondeadas 213">
            <a:extLst>
              <a:ext uri="{FF2B5EF4-FFF2-40B4-BE49-F238E27FC236}">
                <a16:creationId xmlns:a16="http://schemas.microsoft.com/office/drawing/2014/main" id="{D7CB4DFA-F35B-4D14-A48C-AFA04BCBA76E}"/>
              </a:ext>
            </a:extLst>
          </p:cNvPr>
          <p:cNvSpPr/>
          <p:nvPr/>
        </p:nvSpPr>
        <p:spPr>
          <a:xfrm>
            <a:off x="8493877" y="5201088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21</a:t>
            </a:r>
            <a:endParaRPr lang="es-ES" sz="5000" dirty="0">
              <a:latin typeface="CCAmsterdam" panose="02000603000000000000" pitchFamily="2" charset="0"/>
              <a:ea typeface="CCAmsterdam" panose="02000603000000000000" pitchFamily="2" charset="0"/>
            </a:endParaRPr>
          </a:p>
        </p:txBody>
      </p:sp>
      <p:sp>
        <p:nvSpPr>
          <p:cNvPr id="215" name="Rectángulo: esquinas redondeadas 214">
            <a:extLst>
              <a:ext uri="{FF2B5EF4-FFF2-40B4-BE49-F238E27FC236}">
                <a16:creationId xmlns:a16="http://schemas.microsoft.com/office/drawing/2014/main" id="{4E06882C-BF47-4335-9299-9F0C68B35BB1}"/>
              </a:ext>
            </a:extLst>
          </p:cNvPr>
          <p:cNvSpPr/>
          <p:nvPr/>
        </p:nvSpPr>
        <p:spPr>
          <a:xfrm>
            <a:off x="10392687" y="5201088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22</a:t>
            </a:r>
            <a:endParaRPr lang="es-ES" sz="4800" dirty="0"/>
          </a:p>
        </p:txBody>
      </p:sp>
      <p:grpSp>
        <p:nvGrpSpPr>
          <p:cNvPr id="2" name="comic 2">
            <a:extLst>
              <a:ext uri="{FF2B5EF4-FFF2-40B4-BE49-F238E27FC236}">
                <a16:creationId xmlns:a16="http://schemas.microsoft.com/office/drawing/2014/main" id="{4CE477E0-EC48-4A00-8B2D-491027C3B5B2}"/>
              </a:ext>
            </a:extLst>
          </p:cNvPr>
          <p:cNvGrpSpPr/>
          <p:nvPr/>
        </p:nvGrpSpPr>
        <p:grpSpPr>
          <a:xfrm>
            <a:off x="8513148" y="3909373"/>
            <a:ext cx="872712" cy="995964"/>
            <a:chOff x="8513148" y="3909373"/>
            <a:chExt cx="872712" cy="995964"/>
          </a:xfrm>
        </p:grpSpPr>
        <p:pic>
          <p:nvPicPr>
            <p:cNvPr id="159" name="comic">
              <a:extLst>
                <a:ext uri="{FF2B5EF4-FFF2-40B4-BE49-F238E27FC236}">
                  <a16:creationId xmlns:a16="http://schemas.microsoft.com/office/drawing/2014/main" id="{BEEA2366-5593-4E01-BA9C-8265F8B4F544}"/>
                </a:ext>
              </a:extLst>
            </p:cNvPr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8527978" y="3909373"/>
              <a:ext cx="857882" cy="637828"/>
            </a:xfrm>
            <a:prstGeom prst="rect">
              <a:avLst/>
            </a:prstGeom>
          </p:spPr>
        </p:pic>
        <p:sp>
          <p:nvSpPr>
            <p:cNvPr id="96" name="CuadroTexto 95">
              <a:extLst>
                <a:ext uri="{FF2B5EF4-FFF2-40B4-BE49-F238E27FC236}">
                  <a16:creationId xmlns:a16="http://schemas.microsoft.com/office/drawing/2014/main" id="{80FC7FC1-40BB-4585-BDE1-28664E10A84E}"/>
                </a:ext>
              </a:extLst>
            </p:cNvPr>
            <p:cNvSpPr txBox="1"/>
            <p:nvPr/>
          </p:nvSpPr>
          <p:spPr>
            <a:xfrm>
              <a:off x="8513148" y="4597560"/>
              <a:ext cx="821116" cy="307777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s-ES" sz="1400" dirty="0">
                  <a:latin typeface="Sarakanda" panose="02000503060000020004" pitchFamily="50" charset="0"/>
                </a:rPr>
                <a:t>COMICS</a:t>
              </a:r>
            </a:p>
          </p:txBody>
        </p:sp>
      </p:grpSp>
      <p:sp>
        <p:nvSpPr>
          <p:cNvPr id="208" name="Rectángulo: esquinas redondeadas 207">
            <a:extLst>
              <a:ext uri="{FF2B5EF4-FFF2-40B4-BE49-F238E27FC236}">
                <a16:creationId xmlns:a16="http://schemas.microsoft.com/office/drawing/2014/main" id="{16B57FAD-4ED8-4F63-85EA-24D8B9F3D3D3}"/>
              </a:ext>
            </a:extLst>
          </p:cNvPr>
          <p:cNvSpPr/>
          <p:nvPr/>
        </p:nvSpPr>
        <p:spPr>
          <a:xfrm>
            <a:off x="8449419" y="3460171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15</a:t>
            </a:r>
            <a:endParaRPr lang="es-ES" sz="5400" dirty="0"/>
          </a:p>
        </p:txBody>
      </p:sp>
      <p:sp>
        <p:nvSpPr>
          <p:cNvPr id="103" name="Rectángulo: esquinas redondeadas 102">
            <a:extLst>
              <a:ext uri="{FF2B5EF4-FFF2-40B4-BE49-F238E27FC236}">
                <a16:creationId xmlns:a16="http://schemas.microsoft.com/office/drawing/2014/main" id="{EDD4BC26-4480-4638-9728-AD823AEF0A63}"/>
              </a:ext>
            </a:extLst>
          </p:cNvPr>
          <p:cNvSpPr/>
          <p:nvPr/>
        </p:nvSpPr>
        <p:spPr>
          <a:xfrm>
            <a:off x="806434" y="8857"/>
            <a:ext cx="1080001" cy="1611720"/>
          </a:xfrm>
          <a:prstGeom prst="roundRect">
            <a:avLst/>
          </a:prstGeom>
          <a:solidFill>
            <a:srgbClr val="2BBBE9"/>
          </a:solidFill>
          <a:ln w="28575">
            <a:solidFill>
              <a:srgbClr val="F87E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800" dirty="0">
                <a:latin typeface="CCAmsterdam" panose="02000603000000000000" pitchFamily="2" charset="0"/>
                <a:ea typeface="CCAmsterdam" panose="02000603000000000000" pitchFamily="2" charset="0"/>
              </a:rPr>
              <a:t>1</a:t>
            </a:r>
            <a:endParaRPr lang="es-ES" sz="5400" dirty="0">
              <a:latin typeface="CCAmsterdam" panose="02000603000000000000" pitchFamily="2" charset="0"/>
              <a:ea typeface="CCAmsterdam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97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</p:childTnLst>
        </p:cTn>
      </p:par>
    </p:tnLst>
    <p:bldLst>
      <p:bldP spid="200" grpId="0" animBg="1"/>
      <p:bldP spid="200" grpId="1" animBg="1"/>
      <p:bldP spid="199" grpId="0" animBg="1"/>
      <p:bldP spid="199" grpId="1" animBg="1"/>
      <p:bldP spid="193" grpId="0" animBg="1"/>
      <p:bldP spid="193" grpId="1" animBg="1"/>
      <p:bldP spid="194" grpId="0" animBg="1"/>
      <p:bldP spid="194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202" grpId="0" animBg="1"/>
      <p:bldP spid="202" grpId="1" animBg="1"/>
      <p:bldP spid="201" grpId="0" animBg="1"/>
      <p:bldP spid="201" grpId="1" animBg="1"/>
      <p:bldP spid="203" grpId="0" animBg="1"/>
      <p:bldP spid="203" grpId="1" animBg="1"/>
      <p:bldP spid="204" grpId="0" animBg="1"/>
      <p:bldP spid="204" grpId="1" animBg="1"/>
      <p:bldP spid="205" grpId="0" animBg="1"/>
      <p:bldP spid="205" grpId="1" animBg="1"/>
      <p:bldP spid="206" grpId="0" animBg="1"/>
      <p:bldP spid="206" grpId="1" animBg="1"/>
      <p:bldP spid="207" grpId="0" animBg="1"/>
      <p:bldP spid="207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2" grpId="1" animBg="1"/>
      <p:bldP spid="213" grpId="0" animBg="1"/>
      <p:bldP spid="213" grpId="1" animBg="1"/>
      <p:bldP spid="214" grpId="0" animBg="1"/>
      <p:bldP spid="214" grpId="1" animBg="1"/>
      <p:bldP spid="215" grpId="0" animBg="1"/>
      <p:bldP spid="215" grpId="1" animBg="1"/>
      <p:bldP spid="208" grpId="0" animBg="1"/>
      <p:bldP spid="208" grpId="1" animBg="1"/>
      <p:bldP spid="103" grpId="0" animBg="1"/>
      <p:bldP spid="103" grpId="1" animBg="1"/>
      <p:bldP spid="103" grpId="2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Panorámica</PresentationFormat>
  <Paragraphs>48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CCAmsterdam</vt:lpstr>
      <vt:lpstr>Sarakanda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Olivar</dc:creator>
  <cp:lastModifiedBy>Elena Olivar</cp:lastModifiedBy>
  <cp:revision>1</cp:revision>
  <dcterms:created xsi:type="dcterms:W3CDTF">2021-05-11T16:45:38Z</dcterms:created>
  <dcterms:modified xsi:type="dcterms:W3CDTF">2021-05-11T16:45:53Z</dcterms:modified>
</cp:coreProperties>
</file>