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6"/>
  </p:normalViewPr>
  <p:slideViewPr>
    <p:cSldViewPr snapToGrid="0" snapToObjects="1">
      <p:cViewPr varScale="1">
        <p:scale>
          <a:sx n="90" d="100"/>
          <a:sy n="90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39B8A-5794-D241-96B1-C1CA67F2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3E9C54-AB33-7448-8E51-59B7236B4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7A4532-0CC4-1344-A6DF-DD220602B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E7BB-F087-2C49-8A9C-51D520F98D73}" type="datetimeFigureOut">
              <a:rPr lang="es-ES" smtClean="0"/>
              <a:t>17/4/21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50F8BD-C52B-3E48-817D-CCCCF5C26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E74B06-4AE9-A149-8BD4-372D426F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A747-AE52-2544-92AD-6DB3044403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660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F8EDC-82D0-0546-824E-8989DE140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943C1C-4C9C-7845-B461-C719A3948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7B57B7-ADA6-8348-B467-14904B837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E7BB-F087-2C49-8A9C-51D520F98D73}" type="datetimeFigureOut">
              <a:rPr lang="es-ES" smtClean="0"/>
              <a:t>17/4/21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CA80D3-91A6-604F-AEE3-AAE3E017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8563B3-3091-3743-B5FE-E7BA4BEC1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A747-AE52-2544-92AD-6DB3044403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82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9DE292-8038-8A4D-A9CF-DDF77E4537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D5769D-4400-F743-863B-22B3CAFAF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0EDD5D-4E11-874B-B301-2DC60F5E7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E7BB-F087-2C49-8A9C-51D520F98D73}" type="datetimeFigureOut">
              <a:rPr lang="es-ES" smtClean="0"/>
              <a:t>17/4/21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40031-F998-D94F-8D1A-7D6F72BD6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4918B6-EAAC-484F-998D-6B02EA467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A747-AE52-2544-92AD-6DB3044403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639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83CD0E-8681-A34D-991D-6F8F4F1F2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28ECEA-D3C9-F74C-A954-F7F128D4E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94E473-55C1-4D4C-833A-886A0219E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E7BB-F087-2C49-8A9C-51D520F98D73}" type="datetimeFigureOut">
              <a:rPr lang="es-ES" smtClean="0"/>
              <a:t>17/4/21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259A4B-8D2F-6749-8F10-44E0D1AB4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9C159-CF1D-004D-A450-8327375CA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A747-AE52-2544-92AD-6DB3044403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86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A7297A-94ED-2145-9210-62582652C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B9E767-0917-844A-BAEF-822D3E49C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011C45-0F3C-B041-993D-2C8A5AB0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E7BB-F087-2C49-8A9C-51D520F98D73}" type="datetimeFigureOut">
              <a:rPr lang="es-ES" smtClean="0"/>
              <a:t>17/4/21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B3CFDD-982E-DA40-956F-B2FAB9FE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2364DE-5A30-C742-A630-08EA89377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A747-AE52-2544-92AD-6DB3044403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86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C4032F-DEA1-5E4A-8A4D-63ADCBE14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DCC3C1-85E6-BB49-93E0-DC9F1014BC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E72337-856B-6645-A500-B62D59CFA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535A21-8147-964B-B69B-3EB87BB4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E7BB-F087-2C49-8A9C-51D520F98D73}" type="datetimeFigureOut">
              <a:rPr lang="es-ES" smtClean="0"/>
              <a:t>17/4/21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9A876F-019D-8845-ACED-3F54940C2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0B834A-0B4B-6542-84A8-784020E3C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A747-AE52-2544-92AD-6DB3044403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213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AB5208-D048-6A4B-A2EB-4CD85F4E1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2CE34C-7E80-6F49-97C7-E447B4268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6D2963-3F00-9440-8272-21312DBC6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323455D-2772-4943-B828-A342844D4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4C56AC7-2F98-D543-8479-D424E04654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8A7AA7A-EF3D-3E49-9A3B-AFEF28102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E7BB-F087-2C49-8A9C-51D520F98D73}" type="datetimeFigureOut">
              <a:rPr lang="es-ES" smtClean="0"/>
              <a:t>17/4/21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527BCE8-D4D6-3146-ADFC-D09BDB01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B6CC596-A865-A441-A30F-2B9F84C9F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A747-AE52-2544-92AD-6DB3044403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49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E3A08-C8A8-8340-AEEB-76A0C7BFE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B606DC-97CE-AE49-9D73-E84CFEDA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E7BB-F087-2C49-8A9C-51D520F98D73}" type="datetimeFigureOut">
              <a:rPr lang="es-ES" smtClean="0"/>
              <a:t>17/4/21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FD70D7-8BDE-F647-8D19-DC328F932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EB0189-A608-BA4C-B596-067A5A2E4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A747-AE52-2544-92AD-6DB3044403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31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808331-E3E9-B343-A024-07C1539D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E7BB-F087-2C49-8A9C-51D520F98D73}" type="datetimeFigureOut">
              <a:rPr lang="es-ES" smtClean="0"/>
              <a:t>17/4/21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1CE128D-9F3E-6F4F-9E45-F2B660AF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A0209A6-4313-A649-9A7E-4EA3445F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A747-AE52-2544-92AD-6DB3044403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35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E0A601-9F66-EA4A-9CAD-5D3C191A5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C415B6-1738-494D-A0FF-529C09CE1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48E19F-3B2D-A247-8F9D-0F2EE2F09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61B0E8-0CC0-464A-8D2A-C3BE3E9D4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E7BB-F087-2C49-8A9C-51D520F98D73}" type="datetimeFigureOut">
              <a:rPr lang="es-ES" smtClean="0"/>
              <a:t>17/4/21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31E4C9-A4D1-0A4D-9B88-8A10507F3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3DB8CA-3828-A748-9D0A-24C2CA58B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A747-AE52-2544-92AD-6DB3044403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505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A3FC8-3DDB-6B40-9453-E932B3E5A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68724C-3434-DC4B-9E14-AC5124C75B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AAA8AB-8402-6340-A2A7-8142CC5E2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4D8B6D-1C2A-A44D-87AD-B02CDAF9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E7BB-F087-2C49-8A9C-51D520F98D73}" type="datetimeFigureOut">
              <a:rPr lang="es-ES" smtClean="0"/>
              <a:t>17/4/21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D238ED-9300-EC40-9EA9-8B4A2E29A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143ED4-ECB8-0744-A456-EC108B807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A747-AE52-2544-92AD-6DB3044403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402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738696-2074-7240-839B-71A8A0BE7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A8A946-0932-F849-BCC1-CFCA0BB3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69B716-7CD2-3748-B4B1-287A2CDEE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DE7BB-F087-2C49-8A9C-51D520F98D73}" type="datetimeFigureOut">
              <a:rPr lang="es-ES" smtClean="0"/>
              <a:t>17/4/21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721B80-196D-1047-8F4A-4DFC81DCA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A4960D-E530-EB4D-AFA8-911A0089C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2A747-AE52-2544-92AD-6DB3044403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349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215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291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279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443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721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115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223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298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675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445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01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760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318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467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20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791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214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93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2685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Panorámica</PresentationFormat>
  <Paragraphs>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 DEL PINO CABRERA PEÑATE</dc:creator>
  <cp:lastModifiedBy>RAQUEL DEL PINO CABRERA PEÑATE</cp:lastModifiedBy>
  <cp:revision>1</cp:revision>
  <dcterms:created xsi:type="dcterms:W3CDTF">2021-04-17T17:58:47Z</dcterms:created>
  <dcterms:modified xsi:type="dcterms:W3CDTF">2021-04-17T18:03:40Z</dcterms:modified>
</cp:coreProperties>
</file>