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5291F-5768-8148-8072-F1E968FA3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DAB5-6975-8B46-A248-348557936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59E39-FC65-CF4A-93F2-BA39E126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F5448-62EA-984B-B6B9-74D731D3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D8D56-40D9-B34C-A91C-57B0917F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5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48E2-44EF-B94D-BD23-161D4304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96D509-045F-F94B-BF92-7BEA02CB9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462C5-B4C7-F244-8A7E-ADC02840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A60C0-9763-BF44-B8FA-E8BE47B4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D808E-69BA-D540-888D-277804B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4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0D44D-879A-E246-9722-4C9C572BF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DDE7F-F0FA-2D44-9BBB-EE593D635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42B16-9892-4D45-87E9-E85E3D67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FBF89-55C2-4F44-9938-CE745FA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4FD65-5341-714A-9859-B601960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56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DE5BE-2F73-CE42-A8D1-1F212644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F8212-7C10-7740-911E-A1E65D09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6EB18-4BB5-6B4A-BA55-3F4E08B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D7DDB-E91B-9343-B2AC-86C456F7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27285-3C60-0949-9F99-E5372AD1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0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E0D60-1635-F749-8BB2-C70E0531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4B0FB-15E5-D14F-9BBC-8D6C0D505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9CC51-DAB2-474C-B2F6-D991AF3A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08431-83E9-5741-B6F7-F4ABBF5D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158A6-216B-054D-898B-24FBF58B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87680-4055-854C-A8B7-09DCB01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1CDF6-3013-134B-8800-C630CC0BA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79AE5-CD08-CC42-833A-708E4A854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B93DD-5D77-DD40-9EE6-CE46A042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C40E2-D458-454C-A2CC-AFB470CD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7F6FB4-2442-4A43-BC06-10566AF1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C4F2-E497-CB45-8927-908E06B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AFCB93-E5D2-D14F-A747-213FBE9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6AF7A-1B70-5646-928A-098E0686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B0CB5C-D458-3448-B65F-1C8067383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D3CB19-18E2-A84D-98D3-1E9EC2567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A63D1B-284A-AF46-A30C-56043B9E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E510F3-95E1-EF49-A34E-0D3EFF0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EF38FA-47DD-634E-AA75-4651D93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44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7E7DC-0136-B743-AF8F-2D4F6EC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17D4DA-2383-E14C-809C-4595E10B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52D0E0-CAF3-BC46-BACB-73511053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E55BA-5FE0-064E-B15F-110C8869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2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1AC9D3-5B7F-F043-8A8B-6B3DAA8E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2CC7DA-84B0-954B-8001-5E6F8BDF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55447E-2A23-5942-B4FB-27326F09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94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3065-6E27-C44A-A9B0-A027FEA7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1007F-B868-D64E-82B6-AA1007E7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F32F64-5F38-5B4D-A015-1B1204D41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C88EB-1694-FD48-929F-0C782591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3401A-3B2A-144E-A6B6-65B83EC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1C244-24A3-A242-9BAB-09522C37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5D98-C664-7C4D-B454-F3BD6757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66C019-B7A1-0040-9305-5D874EC44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D451B0-F840-334C-98C8-F420F2FA0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E8A26C-768C-DD43-923D-CC4F4778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39C42-9D14-094B-B9E3-C8B6D810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5D90BC-B70D-504B-8C9E-3E901A5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0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B98F53-C07D-FE44-AC2E-2E3B4825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AFE29-5772-884F-8CB4-7598289F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A6EB2-36E3-6D47-8631-4F1293F58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1980A-82CB-E74A-B4B8-79D14D7DD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78966-9F35-6F4C-AB39-5AF995A9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4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0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49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7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4</cp:revision>
  <dcterms:created xsi:type="dcterms:W3CDTF">2021-04-13T11:02:37Z</dcterms:created>
  <dcterms:modified xsi:type="dcterms:W3CDTF">2021-04-13T17:38:12Z</dcterms:modified>
</cp:coreProperties>
</file>