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6"/>
  </p:normalViewPr>
  <p:slideViewPr>
    <p:cSldViewPr snapToGrid="0" snapToObjects="1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8A925-3AE8-FC43-8BAF-600FB645A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B25BAC-5044-034C-B0E0-AE6A0D608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8F27D5-5D8D-5E44-8FA1-FB122536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A38FA2-63C9-8B47-8073-7CBD8A2E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CC8AC9-EB21-3C4B-96E6-AE1757F3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08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CDABA-9879-B64E-A77A-2C0DB984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3A3C85-3515-5144-A78D-759BD1650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A6BC64-8316-A74A-9B75-87DAA764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ABB907-30E7-5843-A8C5-E72F9C28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257BC3-5BA8-6E40-BDDE-39CFDE52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72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81A1E7-33A4-784E-8177-6C82F456FA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BBD1D9-50F6-E041-B71C-A81ECA578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A14F68-1834-4B4F-9FA3-E7268874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ABDCA5-D44E-F044-8CD9-48362463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15A485-8FD7-1A4F-8F42-F25F257FD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91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C9EFB-B1AC-9244-900B-CAF7C228F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D9D82-B483-C140-8C61-6A7D6A130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7F7045-EB0E-6B4E-B852-D416AAE23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E55067-DF8D-0F40-B9E7-2E740B01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BC6867-67FA-B84F-8C5B-B608B45F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31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E4736-BFE4-D440-8C8E-CDBEEA5EF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ED6654-7AB1-0B43-9E0B-D49C9BEFB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544512-E895-8B40-9994-7ACFF43C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5DD75A-82C6-114C-8C4C-F041CC3BF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333672-309C-E14E-92AF-61C5E6B3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90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84EA9-BEB9-E44B-8E09-2188818F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393BC9-ADFD-6940-8BE0-1E9E2AFD2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627E8B-FCF7-1D4A-81C8-3E4F1C7C6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CDAE1B-B01B-1845-9A36-54A7E2EA7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D1B1E9-A340-6841-BB98-B2E7EA75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C74B5B-EF90-5649-AFEB-7449D99E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86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D56DC-7422-5F4E-9AB0-F2FA1B5BD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BA9C76-9484-5C45-B096-8A14E0A69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28DCFF-F040-2345-BA2B-C86EBEECA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4460A8-7DDD-7240-8032-45ABE81D9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723E6C-08BE-444B-8122-7CEB99F36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5B25B6-59CE-6448-A155-F5AD340D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66B8D0-B9A0-D240-8EFD-429E6CB5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BDFE731-CE7A-F245-A0A3-96A63788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78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BF06E-7A68-BD43-825D-FCD2C47C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46B244-7251-814A-B720-722BCAAD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3E90C8-A7E5-3544-B0D5-7800ADBD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C633A9-248A-1C4D-ABA1-0E521B70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23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B20583-629A-5742-A25B-AE6B6FC4E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AC6921-114C-8C4B-8034-2D700A4DF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286918-6CDF-BE41-9467-74CF91178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52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F72DA-0626-F641-9C92-A097A9D0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B7F128-0036-D441-91B5-0CE435BCB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75D700-D2CE-D548-AC62-708399601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18E918-6F1C-834D-BE55-0ED0E7E22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4786CF-E39E-304E-959C-7973A972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17CFD9-997E-C94A-BE01-8EA729C3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03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F4D05-657B-474B-BCC1-A759577B0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C041895-C145-964D-8C90-1AED67205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59339E-0056-5D44-B2E8-DB00FE68C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02F104-373E-CE45-9D9B-2A94AD27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2F1991-1782-C147-9DB6-9A70B975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36EF69-31B6-FC48-BA66-FB87B637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88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555B32E-1694-F742-8692-8157D9287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CD3F04-AE09-8049-97B8-98657ABEE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8CFACD-7853-0F4C-8BA4-350215E25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208C0-38C6-C24E-B3E5-C40A1905CB16}" type="datetimeFigureOut">
              <a:rPr lang="es-ES" smtClean="0"/>
              <a:t>13/4/21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85024E-276E-924C-B493-ECCB0A40A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A1AD1B-7F21-8244-974C-37A387271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46F6A-8DFB-0B41-8FF5-94698C29D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98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61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18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99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77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44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79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69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51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DEL PINO CABRERA PEÑATE</dc:creator>
  <cp:lastModifiedBy>RAQUEL DEL PINO CABRERA PEÑATE</cp:lastModifiedBy>
  <cp:revision>2</cp:revision>
  <dcterms:created xsi:type="dcterms:W3CDTF">2021-04-13T07:58:14Z</dcterms:created>
  <dcterms:modified xsi:type="dcterms:W3CDTF">2021-04-13T08:05:13Z</dcterms:modified>
</cp:coreProperties>
</file>