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8A925-3AE8-FC43-8BAF-600FB64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25BAC-5044-034C-B0E0-AE6A0D6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8F27D5-5D8D-5E44-8FA1-FB122536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A38FA2-63C9-8B47-8073-7CBD8A2E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C8AC9-EB21-3C4B-96E6-AE1757F3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0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CDABA-9879-B64E-A77A-2C0DB98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3A3C85-3515-5144-A78D-759BD165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6BC64-8316-A74A-9B75-87DAA764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BB907-30E7-5843-A8C5-E72F9C28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257BC3-5BA8-6E40-BDDE-39CFDE52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72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81A1E7-33A4-784E-8177-6C82F456F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BBD1D9-50F6-E041-B71C-A81ECA578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14F68-1834-4B4F-9FA3-E7268874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ABDCA5-D44E-F044-8CD9-48362463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5A485-8FD7-1A4F-8F42-F25F257F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9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C9EFB-B1AC-9244-900B-CAF7C228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9D82-B483-C140-8C61-6A7D6A13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7F7045-EB0E-6B4E-B852-D416AAE2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55067-DF8D-0F40-B9E7-2E740B01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C6867-67FA-B84F-8C5B-B608B45F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E4736-BFE4-D440-8C8E-CDBEEA5E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D6654-7AB1-0B43-9E0B-D49C9BEF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44512-E895-8B40-9994-7ACFF43C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DD75A-82C6-114C-8C4C-F041CC3B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33672-309C-E14E-92AF-61C5E6B3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84EA9-BEB9-E44B-8E09-2188818F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93BC9-ADFD-6940-8BE0-1E9E2AFD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627E8B-FCF7-1D4A-81C8-3E4F1C7C6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CDAE1B-B01B-1845-9A36-54A7E2EA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1B1E9-A340-6841-BB98-B2E7EA7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74B5B-EF90-5649-AFEB-7449D99E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8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D56DC-7422-5F4E-9AB0-F2FA1B5B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BA9C76-9484-5C45-B096-8A14E0A6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28DCFF-F040-2345-BA2B-C86EBEEC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4460A8-7DDD-7240-8032-45ABE81D9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723E6C-08BE-444B-8122-7CEB99F36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5B25B6-59CE-6448-A155-F5AD340D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66B8D0-B9A0-D240-8EFD-429E6CB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DFE731-CE7A-F245-A0A3-96A6378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BF06E-7A68-BD43-825D-FCD2C47C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46B244-7251-814A-B720-722BCAAD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3E90C8-A7E5-3544-B0D5-7800ADBD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C633A9-248A-1C4D-ABA1-0E521B70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2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20583-629A-5742-A25B-AE6B6FC4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C6921-114C-8C4B-8034-2D700A4D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286918-6CDF-BE41-9467-74CF9117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F72DA-0626-F641-9C92-A097A9D0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7F128-0036-D441-91B5-0CE435BC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75D700-D2CE-D548-AC62-708399601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18E918-6F1C-834D-BE55-0ED0E7E2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786CF-E39E-304E-959C-7973A972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7CFD9-997E-C94A-BE01-8EA729C3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0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F4D05-657B-474B-BCC1-A759577B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041895-C145-964D-8C90-1AED67205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9339E-0056-5D44-B2E8-DB00FE68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2F104-373E-CE45-9D9B-2A94AD27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2F1991-1782-C147-9DB6-9A70B97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6EF69-31B6-FC48-BA66-FB87B637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8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55B32E-1694-F742-8692-8157D928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CD3F04-AE09-8049-97B8-98657ABE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8CFACD-7853-0F4C-8BA4-350215E25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5024E-276E-924C-B493-ECCB0A40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1AD1B-7F21-8244-974C-37A387271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98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9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4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69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42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3</cp:revision>
  <dcterms:created xsi:type="dcterms:W3CDTF">2021-04-13T07:58:14Z</dcterms:created>
  <dcterms:modified xsi:type="dcterms:W3CDTF">2021-04-13T08:07:17Z</dcterms:modified>
</cp:coreProperties>
</file>