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E24B7-6836-EF47-B00B-EEB210C5E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59CE91-83C7-CB4F-9D2D-B99F0EC73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259FB-9ACE-6946-B2E8-DD471E45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8E7EDD-B772-994C-AD49-D2FF7A3D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033942-6D7D-9349-8945-FEE5A42F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64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30BA8-FD1E-C145-B8E0-33CCBFFA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ED6C09-04FA-5F49-9D37-AFAF739C4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C5000-EA14-FA45-97B8-6DA3F8E7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32D069-941B-2F42-9A7E-F52A7FA5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53A26-B901-1C4F-9A2D-1581A03C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1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9D1A34-5AE9-EB4D-824A-F7E13F608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B5D8D2-3F78-B947-B9D9-B0C043119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74720-E4FA-4644-8E7A-9D4178B9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AA7EA-77F4-304C-929F-1D7269AC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9ACD5-ED3E-924D-9655-953ED5B2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61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1AD4E-172A-6A41-90BD-3B00DEF0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B23F18-6B9A-DD4F-BD8F-93835C48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F8D61-636A-2E4F-86AF-513BA244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F9515D-D2A9-7349-9A44-EF0D64F0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4B6FB-7E5F-2F44-A92B-6904A7B5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50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D363B-CB60-6548-AE23-FF06B31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562AA-86F0-4A4D-BB4D-2EBB5CB9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4C109A-1D97-6E4D-B0EE-54CDF59E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B4C3C-25BC-B046-A988-AC1FAB9E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9007FF-A1F1-7E48-A3D8-914D5C97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0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F0A32-4BF4-D94F-9E6E-312ECC99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A4DA63-FA94-3646-A9A6-A4A1E3CE0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CEF264-3429-6443-A526-06EE0656E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46E1DA-71F8-2143-9D90-DE3D9D9F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C6C392-BD09-8543-B956-54F73ACE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9BBC0E-4551-8846-827B-ECE29A26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80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0A5E1-E2F1-E64B-9AF6-BE76259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899BF0-CA18-C84F-82AA-FE58E97B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16324E-28F6-164E-A564-3F1FBF768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C2F0A7-05D9-4047-8F6A-CE23819C3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16E9D3-FB57-E04E-B943-074AB8F45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A05A02-9F81-5848-A732-16AC425A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E35865-7E9A-FC41-B8E9-8E6E8E50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04E04F-BD41-1743-AF5D-6DBB1A02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90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FA105-BF3B-2E4B-ABA9-B11BB106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BA8F65-ED94-9247-942B-EB74E969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91A59D-D0F7-EF4F-A1A2-2542AE8A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ECBE2B-5D6E-2843-820D-C33AFDBA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12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44B169-EA74-3A44-8ECA-D882AB7B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550F1F-DFC3-2A45-8A15-0B552615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5F1DF7-60E7-9048-9B27-B9DBE87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C2A61-B2C3-4840-9D40-BE87690C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61DEC6-7B4B-1845-A30A-A47B6DB51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22EB8D-0767-7A48-95CB-A6F19B04E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093FD6-21C7-634A-8D21-F22F83EF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DB9F68-4968-D245-8894-FA8AC9EB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83C38-6223-D148-9C89-05DE744E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08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373C1-26A3-2A4A-AD34-67CBCEF2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1F959C-E1AC-424C-B0EC-D268CAE38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DA363-4865-D34E-8A3D-0B33246A6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D702CA-8831-F847-A3B9-7C1A2974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E648DC-2A3B-9342-B27C-F4209D86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31338F-7B3C-DD46-9F7F-2B5EA729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85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C3FF3C-E14B-1E45-A620-6B835685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1F81DB-14D7-3D47-B020-A4A76BBDF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410DA-14FA-B249-8F24-EB881C64A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8C3E-9049-F94D-A77E-5536B2F5E65C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B9F0BC-B9FE-B342-B48B-F695AC2D6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671852-D3C7-0F4D-8A56-EB58AE71F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634B-604A-3042-BFD7-9E98290EFD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44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35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89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49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46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4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5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2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91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265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2</cp:revision>
  <dcterms:created xsi:type="dcterms:W3CDTF">2021-04-07T11:20:24Z</dcterms:created>
  <dcterms:modified xsi:type="dcterms:W3CDTF">2021-04-07T14:08:46Z</dcterms:modified>
</cp:coreProperties>
</file>