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232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B6DB5D-8B56-FA44-9135-D1D17E4C7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210FEB-2A9F-244A-BC82-9204F4D97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BD6F1D-625A-EE46-B877-445AF306C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82F5-124B-E246-B12F-CDEFD28E80E2}" type="datetimeFigureOut">
              <a:rPr lang="es-ES" smtClean="0"/>
              <a:t>7/4/21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BF2151-F685-B34A-A02A-BD8294B6E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9E7CA9-B5BC-8E46-9CD0-AB3690ACF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F1742-763B-C442-9F4F-C653A221FA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7701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334654-2211-AD40-B438-B39B2D6E6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B79F2D4-4120-F045-B993-96E731D9C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D91C9E-E9FE-9C41-A2D5-0D3806A97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82F5-124B-E246-B12F-CDEFD28E80E2}" type="datetimeFigureOut">
              <a:rPr lang="es-ES" smtClean="0"/>
              <a:t>7/4/21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6410F1-2ED3-914C-89CB-101C5084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D327DA-B04B-F140-B03A-F50D29673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F1742-763B-C442-9F4F-C653A221FA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5028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231B05-E9FC-1342-A9DF-7379C34204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52EECB7-E2EC-0742-BA3D-E69F5194C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D4AA53-3822-3C44-B78B-91CD8E914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82F5-124B-E246-B12F-CDEFD28E80E2}" type="datetimeFigureOut">
              <a:rPr lang="es-ES" smtClean="0"/>
              <a:t>7/4/21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93E284-567A-AD45-B5B2-506B5F635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76B3FA-3165-A146-BAB4-ECC554E3A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F1742-763B-C442-9F4F-C653A221FA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880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64B3AF-FEBA-3141-B65B-A7DD6572F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281C1A-5B78-CE40-9138-2598E77E7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7B34B4-E7E7-4940-BCE2-C5D625AE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82F5-124B-E246-B12F-CDEFD28E80E2}" type="datetimeFigureOut">
              <a:rPr lang="es-ES" smtClean="0"/>
              <a:t>7/4/21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06C982-6450-9740-9DD4-F4696CA77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22D80E-5A8A-C24D-A65E-D00429BED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F1742-763B-C442-9F4F-C653A221FA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3302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ECAD1-F123-8849-A24E-76F1116DA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C3062C-35C9-0943-B74B-05C73B0D6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B9BE4F-FD14-854C-B964-2B2A818DB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82F5-124B-E246-B12F-CDEFD28E80E2}" type="datetimeFigureOut">
              <a:rPr lang="es-ES" smtClean="0"/>
              <a:t>7/4/21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042EAE-CC88-5A4A-A645-AE2B9DEA7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35FBD4-83F0-5E48-A749-23EE7EDA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F1742-763B-C442-9F4F-C653A221FA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0537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BED94-428C-894E-AF87-458B25F5E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FEB0DA-6987-0E4C-8533-B0348B551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230336-7C6E-5845-854A-889B82903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09C668-1317-7541-9617-E71B65D32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82F5-124B-E246-B12F-CDEFD28E80E2}" type="datetimeFigureOut">
              <a:rPr lang="es-ES" smtClean="0"/>
              <a:t>7/4/21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312D65-C86C-5142-AF89-F6830617D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CD7541-89DC-9741-81F7-71811CB60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F1742-763B-C442-9F4F-C653A221FA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915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A07B7D-2701-B349-9B4E-D7D2C5B12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BDE357-D810-684E-AB05-E6E94260D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B453AF-4A63-074D-AFCA-7CA44E865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41F681-DA11-6049-BB95-C3C2D8DA81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B7D9947-1867-B943-A694-B25995F26D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804E686-F402-AA4D-82E0-27E291F7D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82F5-124B-E246-B12F-CDEFD28E80E2}" type="datetimeFigureOut">
              <a:rPr lang="es-ES" smtClean="0"/>
              <a:t>7/4/21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065B313-B2B4-B943-A40B-31FF03992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F291E3-DA4D-7F41-8090-F3F5761C6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F1742-763B-C442-9F4F-C653A221FA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925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2BBE9-333C-2643-B883-58CD03C27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27FC837-EDB2-CF48-A7A9-C4541DADE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82F5-124B-E246-B12F-CDEFD28E80E2}" type="datetimeFigureOut">
              <a:rPr lang="es-ES" smtClean="0"/>
              <a:t>7/4/21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2C9FE4B-9600-E041-9421-66B75D6E6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C3A228C-86D0-3940-BBEE-3719E343D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F1742-763B-C442-9F4F-C653A221FA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112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0EDABBC-2A91-CD4B-895E-94AD47B2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82F5-124B-E246-B12F-CDEFD28E80E2}" type="datetimeFigureOut">
              <a:rPr lang="es-ES" smtClean="0"/>
              <a:t>7/4/21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06FD702-7B9E-EA44-AA69-69C6BE5E4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C4AD34C-686E-9A49-8FAB-39E369AB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F1742-763B-C442-9F4F-C653A221FA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867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CE6B62-3383-D443-86F2-77A3C546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6A9E10-EE7F-CE4C-A8F5-FF91A1567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531B733-4796-5A40-B8B6-81959F709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4A9423-95E9-FC4C-BA2D-14E4078F6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82F5-124B-E246-B12F-CDEFD28E80E2}" type="datetimeFigureOut">
              <a:rPr lang="es-ES" smtClean="0"/>
              <a:t>7/4/21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DC20AB-05A3-E94F-A721-9C92D73B9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2BE4AD-BDBB-094D-996C-F20F0B79D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F1742-763B-C442-9F4F-C653A221FA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993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6CD31-B306-F240-A59C-2C4D587D4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5021FF9-5200-6E4B-B292-FE9B4AEC35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A0A6912-B6B4-E04E-824F-9A59B2A8F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6EB6C2-D099-9947-A83F-D2E07FDE8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82F5-124B-E246-B12F-CDEFD28E80E2}" type="datetimeFigureOut">
              <a:rPr lang="es-ES" smtClean="0"/>
              <a:t>7/4/21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4C25D6-28AD-0E4D-8453-16CF4173B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D0B958-46DA-664D-9A95-B29E713D2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F1742-763B-C442-9F4F-C653A221FA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676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821F65C-B1EE-2443-874A-1948617D6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EBBF68-CFCD-2E43-84A1-D27474058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6E7264-68E5-714D-8641-1BE8661802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682F5-124B-E246-B12F-CDEFD28E80E2}" type="datetimeFigureOut">
              <a:rPr lang="es-ES" smtClean="0"/>
              <a:t>7/4/21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E46857-C77A-A748-AAC6-6D8141A5E9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0A46F4-D68E-6E44-9529-8AEC72446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F1742-763B-C442-9F4F-C653A221FA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210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024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0583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733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089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659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231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4952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Macintosh PowerPoint</Application>
  <PresentationFormat>Panorámica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RAQUEL DEL PINO CABRERA PEÑATE</dc:creator>
  <cp:lastModifiedBy>RAQUEL DEL PINO CABRERA PEÑATE</cp:lastModifiedBy>
  <cp:revision>4</cp:revision>
  <dcterms:created xsi:type="dcterms:W3CDTF">2021-04-07T12:24:01Z</dcterms:created>
  <dcterms:modified xsi:type="dcterms:W3CDTF">2021-04-07T13:23:00Z</dcterms:modified>
</cp:coreProperties>
</file>