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4" r:id="rId2"/>
    <p:sldId id="263" r:id="rId3"/>
    <p:sldId id="266" r:id="rId4"/>
    <p:sldId id="258" r:id="rId5"/>
    <p:sldId id="261" r:id="rId6"/>
    <p:sldId id="262" r:id="rId7"/>
    <p:sldId id="259" r:id="rId8"/>
    <p:sldId id="265" r:id="rId9"/>
    <p:sldId id="260" r:id="rId10"/>
    <p:sldId id="257" r:id="rId11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9"/>
  </p:normalViewPr>
  <p:slideViewPr>
    <p:cSldViewPr snapToGrid="0" snapToObjects="1">
      <p:cViewPr varScale="1">
        <p:scale>
          <a:sx n="90" d="100"/>
          <a:sy n="90" d="100"/>
        </p:scale>
        <p:origin x="232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863655D-18AA-DE49-AF05-E3A5F7F067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E40695A-D31C-924B-A9A8-F47FF01E2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3579522-8C7E-9D4A-BCC5-9E644532F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EF1ED61-DA7C-3345-ACD4-AD9F631DD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7CBE492-B073-6543-825B-F0AC2E453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36712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CD2C11E-D90C-D94A-A391-539581F8B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5489DB1F-B52D-4F49-BDD6-ABAF7633A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ACDA322-E923-D04D-946F-557DFE101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739560B-9100-E24F-B870-613428ED4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FA5C617-BB3E-8446-8F98-569CBAAB3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50940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1ACE78F-ED25-0E48-AD36-CC9364696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504F2D1E-329F-E24A-9DFA-B8797D1A31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2330E05-3383-B747-B79B-DD3F69BDD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C9633EE-D087-794D-9DDA-D40378A35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4ED9E7C-931E-F24E-8886-88AD065DF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24534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E4AC05-85F9-6F43-9CCE-DA5452134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7ADDA9A-75AE-434C-BC8D-173E8EC9E2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4CC25CFC-B44C-CC46-A3B7-D88E18D734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79C189A2-2DF0-7146-AB76-A8DDF0870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D64E753-7DB5-CF46-8997-08B1FA159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FC48878-21D1-294A-BEBB-2C537E08D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25119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0E74959-1E3E-6046-B2F6-F1E7F63D4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4E3CF610-71F7-1A4B-A409-E666DC8F92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2AD15E8A-6E1D-5940-9910-E868BFEADC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2F23315F-45AF-EA46-9C63-28DE695015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45D73F82-294C-8843-A8DA-8B94CD8CC6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3244EDB0-5C18-2445-8B7A-4BB7B293E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2FEEC855-D3A0-204C-8C0A-4290B7D25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4F1ECE95-59BF-D747-9607-E18A2413B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1218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01C1BBB-C6FD-264E-A549-D40993FC3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4DAA0067-076D-7A49-9961-471F1E9A8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8167C018-55AA-ED4A-BB01-B1F26ECAD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7C2C9B60-C63F-9A40-AAEC-3DAF91608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95084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E83C0BA4-60AC-F749-8FB5-A4410E939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367ED42D-BA92-074F-AAEE-2378DA9F0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62ECE117-ABAE-3441-BD9F-5E9808E57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67600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2EF3E76-0C7B-D348-A36D-40A5E2ACF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1F8FA31-435F-9142-B25C-2A3AB92B0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1F14D2B-133B-8F45-87DA-45A68E20C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4E0E4407-BAAA-444E-8A77-3EFC6A9A0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1D96EBE8-7A09-094B-B210-CA914E2E3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F7EC83E3-B763-E843-BA21-5FD2611C9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4050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C50080-AF2F-BD48-96BE-35D1129AE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69168C93-F604-074A-A11C-8075A5A768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56554727-4B06-9541-81DA-8D22582EBE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FEE483B-0862-6B48-BCB0-9B9C2F6E5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1444567-5AEC-2347-9965-1742227EA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48A4A29F-82ED-B64B-B3DD-45DBC16BE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4974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161EF2-181F-1847-A19C-8820151D0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9875D50D-DCED-9F49-A1B4-83B49D769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709D0A2-6191-D147-875E-5F3E81907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6A1D34C5-4FA7-9649-868F-E3B679D0A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183C920-86AE-A44C-BFA2-3DE4D8634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15607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D27FD8FF-75B7-F348-982A-E7AB37D2ED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465D2D0F-9C5A-1D4A-9A5D-2D79787A14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A3197115-49FA-A64E-B880-F5966721A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4BCAA5C-BA08-B84F-94A7-F7A8A04B6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C152E7F-BFCA-304F-8DB3-1BF543099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65129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6B1CFE4C-A5FC-8B46-8494-8D0685505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FE2BB99-30D5-F34F-9DD1-1A54B101ED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34ED352-9F14-674E-880A-9E845FA879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CF8F4-585C-2349-B413-2BB11E808F54}" type="datetimeFigureOut">
              <a:rPr lang="es-ES" smtClean="0"/>
              <a:t>7/4/21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5809784-AF96-464E-A3B0-00B0FC4517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C2B8D46-93B1-7945-9AEC-C979F67627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50C3B-06E9-4943-B3D7-EFA6318F103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945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3461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5662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979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0897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0774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2556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4972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0984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302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147754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0</Words>
  <Application>Microsoft Macintosh PowerPoint</Application>
  <PresentationFormat>Panorámica</PresentationFormat>
  <Paragraphs>0</Paragraphs>
  <Slides>10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RAQUEL DEL PINO CABRERA PEÑATE</dc:creator>
  <cp:lastModifiedBy>RAQUEL DEL PINO CABRERA PEÑATE</cp:lastModifiedBy>
  <cp:revision>1</cp:revision>
  <dcterms:created xsi:type="dcterms:W3CDTF">2021-04-07T14:10:31Z</dcterms:created>
  <dcterms:modified xsi:type="dcterms:W3CDTF">2021-04-07T14:19:02Z</dcterms:modified>
</cp:coreProperties>
</file>