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3" r:id="rId3"/>
    <p:sldId id="266" r:id="rId4"/>
    <p:sldId id="258" r:id="rId5"/>
    <p:sldId id="261" r:id="rId6"/>
    <p:sldId id="262" r:id="rId7"/>
    <p:sldId id="259" r:id="rId8"/>
    <p:sldId id="265" r:id="rId9"/>
    <p:sldId id="260" r:id="rId10"/>
    <p:sldId id="257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3655D-18AA-DE49-AF05-E3A5F7F0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40695A-D31C-924B-A9A8-F47FF01E2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579522-8C7E-9D4A-BCC5-9E644532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1ED61-DA7C-3345-ACD4-AD9F631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BE492-B073-6543-825B-F0AC2E45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71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61EF2-181F-1847-A19C-8820151D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75D50D-DCED-9F49-A1B4-83B49D769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09D0A2-6191-D147-875E-5F3E8190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D34C5-4FA7-9649-868F-E3B679D0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83C920-86AE-A44C-BFA2-3DE4D863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60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7FD8FF-75B7-F348-982A-E7AB37D2E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5D2D0F-9C5A-1D4A-9A5D-2D79787A1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97115-49FA-A64E-B880-F5966721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CAA5C-BA08-B84F-94A7-F7A8A04B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152E7F-BFCA-304F-8DB3-1BF54309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12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2C11E-D90C-D94A-A391-539581F8B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89DB1F-B52D-4F49-BDD6-ABAF7633A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DA322-E923-D04D-946F-557DFE10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9560B-9100-E24F-B870-613428ED4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A5C617-BB3E-8446-8F98-569CBAAB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94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CE78F-ED25-0E48-AD36-CC936469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4F2D1E-329F-E24A-9DFA-B8797D1A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330E05-3383-B747-B79B-DD3F69BD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9633EE-D087-794D-9DDA-D40378A3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ED9E7C-931E-F24E-8886-88AD065D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53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4AC05-85F9-6F43-9CCE-DA545213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DDA9A-75AE-434C-BC8D-173E8EC9E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C25CFC-B44C-CC46-A3B7-D88E18D73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C189A2-2DF0-7146-AB76-A8DDF087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64E753-7DB5-CF46-8997-08B1FA15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C48878-21D1-294A-BEBB-2C537E08D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11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74959-1E3E-6046-B2F6-F1E7F63D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3CF610-71F7-1A4B-A409-E666DC8F9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D15E8A-6E1D-5940-9910-E868BFEAD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23315F-45AF-EA46-9C63-28DE69501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D73F82-294C-8843-A8DA-8B94CD8C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44EDB0-5C18-2445-8B7A-4BB7B293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EEC855-D3A0-204C-8C0A-4290B7D2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1ECE95-59BF-D747-9607-E18A2413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C1BBB-C6FD-264E-A549-D40993FC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DAA0067-076D-7A49-9961-471F1E9A8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67C018-55AA-ED4A-BB01-B1F26ECA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2C9B60-C63F-9A40-AAEC-3DAF9160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0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3C0BA4-60AC-F749-8FB5-A4410E93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7ED42D-BA92-074F-AAEE-2378DA9F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ECE117-ABAE-3441-BD9F-5E9808E5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60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F3E76-0C7B-D348-A36D-40A5E2AC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8FA31-435F-9142-B25C-2A3AB92B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F14D2B-133B-8F45-87DA-45A68E20C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0E4407-BAAA-444E-8A77-3EFC6A9A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96EBE8-7A09-094B-B210-CA914E2E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EC83E3-B763-E843-BA21-5FD2611C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5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50080-AF2F-BD48-96BE-35D1129A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168C93-F604-074A-A11C-8075A5A76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554727-4B06-9541-81DA-8D22582EB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EE483B-0862-6B48-BCB0-9B9C2F6E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444567-5AEC-2347-9965-1742227E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A4A29F-82ED-B64B-B3DD-45DBC16B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7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1CFE4C-A5FC-8B46-8494-8D068550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2BB99-30D5-F34F-9DD1-1A54B101E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4ED352-9F14-674E-880A-9E845FA87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F8F4-585C-2349-B413-2BB11E808F54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809784-AF96-464E-A3B0-00B0FC451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B8D46-93B1-7945-9AEC-C979F6762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0C3B-06E9-4943-B3D7-EFA6318F10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5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14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66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7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9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77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5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97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98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302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1</cp:revision>
  <dcterms:created xsi:type="dcterms:W3CDTF">2021-04-07T14:10:31Z</dcterms:created>
  <dcterms:modified xsi:type="dcterms:W3CDTF">2021-04-07T14:19:02Z</dcterms:modified>
</cp:coreProperties>
</file>