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8352D-CB6F-6F4F-8A3B-62FF691E3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D1C90A-6554-494B-BF6A-ED56954D3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3411E4-4716-AA44-957E-24A4843F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4D940F-6B90-0246-A993-2BE8BB74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DEA74C-9BF6-0E4A-A872-E32D8E1D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4D06A-1D39-BF4D-BDD3-9D85985E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68A04B-1C86-AD47-9813-A70232484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384A6E-D25C-3941-8631-A62556FA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5EF3CB-A280-B447-9E72-429BC4FE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863B1-53FC-5542-A3B8-DCD5D6DA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92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F70883-9A14-0B4B-BD4D-DD95EC210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4BB27A-90BC-FE48-92DE-7CE55F309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0970E9-E6C7-6A47-8E25-BF2FE0C4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4457B-D145-6C44-92AB-BBCEA5A12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E39FF7-D797-6D42-AD66-A1AB221F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78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DFDB7-03EE-B040-8436-913ED27A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9F230E-3A5D-934E-AC40-E48A65128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E7B55F-AC5E-7E44-9DA4-A4D59898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8E75F-73EA-5344-9567-9D63077B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730E57-DC65-9E44-9D06-49D2F248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2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B1069-A3DC-3E4B-B724-AB068595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3C783F-0037-D444-A59F-B995D2379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2F29F7-D0E1-3A4E-8824-BAF8D366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06522-BE68-CD49-BAEB-7A7394CA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17FA28-1E18-A646-AED6-9D5C5842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93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ED9C4-2473-D242-961D-EE7D0B97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87201-DAC6-C341-91D5-DF7AC79E1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46ED02-A041-D04E-B9BF-1C6EB8E2B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5BEE0D-C252-9B48-92ED-13AEC537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F2BFCF-57AA-884C-BF05-AB3B47AA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261CA-0DBF-6249-9F4F-B384A7F7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99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6EC03-5D16-494C-AD75-9213752C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1D1E6-4F69-C947-93CD-5065A4FA9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650919-F306-EC4E-AE53-4D4EC1BC7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BDD526-05C7-BC49-B098-E04F10156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23F44E-E90B-2647-8CE0-D9604A8C1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54B75B9-9483-B449-8B0F-137C218E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705C58F-23A5-314C-B4B7-315EBD18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85AD8FF-2A6F-0E40-B8C3-274B41E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833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4FC75-9534-3548-871E-EDF9D489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FEF9FF-238F-3641-BDB8-F5785ED3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A3C861-ED03-AE49-A3C8-93ADE435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F44DDB-A537-4045-8A6E-ECCB57F7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48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01ED7-53B4-FE44-8E12-D8654DE5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FD9669-A290-2642-8763-BDA49E64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D00B55-4502-D14A-80CA-A3F59B23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34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99CA1-3A07-1E4E-8D03-C6E3FC39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ACC567-1690-AD4B-B96D-69456F67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9075DC-0273-8643-B654-9E53552CC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B6E62E-80A4-374F-B1F6-4796EFF5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E0AC9E-D24A-634C-A5E7-3A863ED0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C6DE00-7846-9147-8C71-83CC7537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45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B9C96-6990-5442-8F8B-8A9CB33B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3E33365-AC3B-8E4D-A085-B6D3D5B96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CCFEB8-9676-234D-83FD-C73A65DB4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7AD1D6-6E68-3B42-9B17-BB940CCD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903F7E-0FBD-4D46-81A7-0A437D15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AA510B-445F-F24B-98A2-0F201F95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34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95E8CA5-8A77-C74C-A9E7-0D4046AC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120628-7384-0848-BC4B-B046BA9FE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C05A4C-585F-7E4E-8DA5-4FD5FC41D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83CBA-4F43-A848-8FFA-5F4BF29D85CA}" type="datetimeFigureOut">
              <a:rPr lang="es-ES" smtClean="0"/>
              <a:t>7/4/21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1D4896-5088-0A49-B44D-1F1C16E1F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7745DB-215F-3741-A860-A1C51AA55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4CEF-7EC9-8E4D-9948-42B133150B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16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AAFBF36B-A970-2B45-9321-2C0DD3DCB2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6"/>
    </mc:Choice>
    <mc:Fallback>
      <p:transition spd="slow" advTm="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ídeo 1">
            <a:hlinkClick r:id="" action="ppaction://media"/>
            <a:extLst>
              <a:ext uri="{FF2B5EF4-FFF2-40B4-BE49-F238E27FC236}">
                <a16:creationId xmlns:a16="http://schemas.microsoft.com/office/drawing/2014/main" id="{36C7010B-BBCE-364F-A8B2-DD7A67256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7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7"/>
    </mc:Choice>
    <mc:Fallback>
      <p:transition spd="slow"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5140A946-1BC6-024D-A44C-1FDA5A0D4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"/>
    </mc:Choice>
    <mc:Fallback>
      <p:transition spd="slow" advTm="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6AF6F123-87F1-FB46-9BC4-2A738CB9E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"/>
    </mc:Choice>
    <mc:Fallback>
      <p:transition spd="slow" advTm="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AAECE043-CE37-AC4B-87B6-A17EBAD6C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"/>
    </mc:Choice>
    <mc:Fallback>
      <p:transition spd="slow" advTm="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7C224847-B954-984F-AF76-64C88BEAC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"/>
    </mc:Choice>
    <mc:Fallback>
      <p:transition spd="slow" advTm="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2FAFFE7E-79CA-F843-B94F-D14BAD1BC2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1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"/>
    </mc:Choice>
    <mc:Fallback>
      <p:transition spd="slow" advTm="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A29CCE5D-D00E-5849-8CE1-272A78185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"/>
    </mc:Choice>
    <mc:Fallback>
      <p:transition spd="slow" advTm="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ECB7FC2E-589F-844E-BA86-360EE541B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0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"/>
    </mc:Choice>
    <mc:Fallback>
      <p:transition spd="slow" advTm="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6B134CFE-B575-E243-BD1E-376B8E715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"/>
    </mc:Choice>
    <mc:Fallback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Panorámica</PresentationFormat>
  <Paragraphs>0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DEL PINO CABRERA PEÑATE</dc:creator>
  <cp:lastModifiedBy>RAQUEL DEL PINO CABRERA PEÑATE</cp:lastModifiedBy>
  <cp:revision>2</cp:revision>
  <dcterms:created xsi:type="dcterms:W3CDTF">2021-04-07T08:12:18Z</dcterms:created>
  <dcterms:modified xsi:type="dcterms:W3CDTF">2021-04-07T12:23:51Z</dcterms:modified>
</cp:coreProperties>
</file>