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70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DFF47-F897-304E-9C93-D8AC04DC0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59BEED-4776-AA4D-8FAE-BAAF25B26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B3544-CE04-DE49-87D9-8BEC77F0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B936-4027-7641-973D-3C77A61C6064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737DF-EF8F-7047-B1FA-2D36DBB9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BB0C8A-1760-F44A-B697-5A7B9800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2DC2-EC3D-F640-8F26-6A08F5D85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04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B810A-3D7B-5549-9CA8-278B4643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E5388D-16F4-C14D-A64A-F8B0DCB00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A41398-E21E-D141-84EB-70F5BBC62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B936-4027-7641-973D-3C77A61C6064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776653-C81A-E64F-A876-EB1F512B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BB836-045F-9B4F-A8D6-98C2E48B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2DC2-EC3D-F640-8F26-6A08F5D85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79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DCD9A3-AF33-0C41-BB62-133B61976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3F33C9-8F30-5346-BAFC-2F090D923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C60A57-F493-6E47-A597-4192788D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B936-4027-7641-973D-3C77A61C6064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1EF88-F1FA-8744-9226-FC32D0AE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552EC-42EE-814E-AC39-3A1053DE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2DC2-EC3D-F640-8F26-6A08F5D85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76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5EE04-C246-A34F-90F1-BF2EF4D5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DC2563-C39F-004E-A093-17A3D1192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7DA10C-83C2-9041-BD54-1BF80A6A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B936-4027-7641-973D-3C77A61C6064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6A81C-2850-944C-BD35-EE93326E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21DA6B-3562-224A-B8BC-CEEDDFB9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2DC2-EC3D-F640-8F26-6A08F5D85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6630C-09B3-0E49-B64A-C0817F84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A96AD8-03D7-9A4D-9B20-A047B077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456CDF-1421-AC46-97BD-7911DDF6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B936-4027-7641-973D-3C77A61C6064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C32192-CA06-7046-9423-25EE3C17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FC4A3C-DDEF-3849-BD0B-7815BC28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2DC2-EC3D-F640-8F26-6A08F5D85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6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CDDB6-5A6E-0E4F-906F-455EEE9B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A03105-0C58-A943-B01A-901C04E44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5E783C-7178-FD47-B2AD-F7FFF6BD2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2EE184-FE9B-EB4F-A381-42072B1B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B936-4027-7641-973D-3C77A61C6064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8F972-DDD8-C449-90BC-D631FC36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A5E25E-5086-6D4F-9027-ADEDBCB1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2DC2-EC3D-F640-8F26-6A08F5D85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05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E36C4-8DE8-CD44-94EE-32E48950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57B492-2B5B-4E44-B255-9E8CFC343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CAB0FA-C3A9-114C-9092-6BBBEEA6E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6859F96-6B3E-0F43-ACB7-AF3982C14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20B4E4-80D2-9D4C-99BD-B0F344AF1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6679AA-93AA-2141-B5FC-E39983C9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B936-4027-7641-973D-3C77A61C6064}" type="datetimeFigureOut">
              <a:rPr lang="es-ES" smtClean="0"/>
              <a:t>7/4/21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BFD263-3ADA-B44F-A17E-C4055D72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AEEF53-C063-534B-BCAC-20A7AA60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2DC2-EC3D-F640-8F26-6A08F5D85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54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EED9C-28B5-4E49-BAFD-BE447CAA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41D099-82DB-5948-8818-8E868210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B936-4027-7641-973D-3C77A61C6064}" type="datetimeFigureOut">
              <a:rPr lang="es-ES" smtClean="0"/>
              <a:t>7/4/21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A05DC0-1293-924F-87C7-99A1B658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667BD0-BF54-B040-8EB5-78604E51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2DC2-EC3D-F640-8F26-6A08F5D85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86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2DFF56-33D9-DF4B-8A32-4140B16D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B936-4027-7641-973D-3C77A61C6064}" type="datetimeFigureOut">
              <a:rPr lang="es-ES" smtClean="0"/>
              <a:t>7/4/21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729E10-DC7A-ED42-9A8C-DA29838F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1F6D3E-6F30-154C-9E4D-9128795C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2DC2-EC3D-F640-8F26-6A08F5D85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35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54E48-100A-E145-AF0A-DECD555E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C5521-80B3-2D43-8382-BE958CA38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C25EA1-562A-D548-A976-BF8D298C8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80CADB-DB41-534A-9288-0F890351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B936-4027-7641-973D-3C77A61C6064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E86B30-4529-6441-BB94-597E3FF9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D8262C-B3EC-3F4F-BE2E-CA86ECA7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2DC2-EC3D-F640-8F26-6A08F5D85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5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427A1-F357-4C49-88F3-25887C6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7D418E-5509-3741-8FD8-857B195A5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34D9C9-90E2-CB47-BF43-CD80BD4D3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9709E-80EE-494A-8EA0-889BB71E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B936-4027-7641-973D-3C77A61C6064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154478-13FE-C44E-9AEF-AF437C18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E0C1AA-10FE-F244-A1FD-78C5C0DF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2DC2-EC3D-F640-8F26-6A08F5D85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12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A92488-FF03-BB4B-AB83-3E461745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352CB2-5215-D449-A96C-1148BABED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50153B-2B42-7D44-99BA-D581B0FFC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B936-4027-7641-973D-3C77A61C6064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9DFB88-B235-D849-BF6D-0B83B5BD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18720-4F4D-9547-8D7A-175D920B6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C2DC2-EC3D-F640-8F26-6A08F5D85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14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26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82381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039861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0807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2806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83812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6618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11264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6815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1</cp:revision>
  <dcterms:created xsi:type="dcterms:W3CDTF">2021-04-07T08:10:55Z</dcterms:created>
  <dcterms:modified xsi:type="dcterms:W3CDTF">2021-04-07T08:11:49Z</dcterms:modified>
</cp:coreProperties>
</file>