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4643"/>
  </p:normalViewPr>
  <p:slideViewPr>
    <p:cSldViewPr snapToGrid="0" snapToObjects="1">
      <p:cViewPr varScale="1">
        <p:scale>
          <a:sx n="84" d="100"/>
          <a:sy n="84" d="100"/>
        </p:scale>
        <p:origin x="200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D5A761-9A89-BE47-AF00-D2133EF01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8EE4D7-26C0-944C-9CE3-69AD2C906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68D3B8-7FB7-F34A-A383-DA07CAE53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7522-EF3C-6B45-A8D4-7553338D8D2A}" type="datetimeFigureOut">
              <a:rPr lang="es-ES" smtClean="0"/>
              <a:t>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E6B489-6AFD-3743-B1C9-D265E77A5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47F04F-33FF-3347-BB4E-EE74B1A1D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2C1F-497D-8044-8308-EE13B8CBE3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947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A3274-0D1E-F54A-A5CD-1FA1AE4DD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C0F1871-3760-A440-B5B9-5054AD9EE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D3E9C4-D541-A14C-96B7-6DEF66811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7522-EF3C-6B45-A8D4-7553338D8D2A}" type="datetimeFigureOut">
              <a:rPr lang="es-ES" smtClean="0"/>
              <a:t>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FF9205-3A36-D74A-89FE-AF4CF5DF9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6A2747-7A02-1E41-9823-7195A321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2C1F-497D-8044-8308-EE13B8CBE3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727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216E8A8-E31D-624A-9D83-23AF90AE95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48D15B-6935-2145-A403-DE2B26C1E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831AAA-030A-5240-BD31-9862D1D96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7522-EF3C-6B45-A8D4-7553338D8D2A}" type="datetimeFigureOut">
              <a:rPr lang="es-ES" smtClean="0"/>
              <a:t>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1426DF-236E-2E45-9E8C-2083BD60C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A1ECDC-4523-BF47-ABD6-A3C5FACB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2C1F-497D-8044-8308-EE13B8CBE3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1575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272D5-E8EE-734C-ADFA-5412514DD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1C9651-2A5A-9C49-8D0A-CEAA88AFF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0E71B9-E927-2D4D-98C6-5A138DC71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7522-EF3C-6B45-A8D4-7553338D8D2A}" type="datetimeFigureOut">
              <a:rPr lang="es-ES" smtClean="0"/>
              <a:t>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06F618-30D3-3145-8590-E9A1A2B80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6FDE43-593E-0B4F-AA11-286313412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2C1F-497D-8044-8308-EE13B8CBE3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600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8F2805-9B37-2642-BA08-09267A1B8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27BBBE-734D-AD48-8B6A-BB944E82C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73EBB0-9D85-6644-B452-EFC2BE5A5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7522-EF3C-6B45-A8D4-7553338D8D2A}" type="datetimeFigureOut">
              <a:rPr lang="es-ES" smtClean="0"/>
              <a:t>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E705CE-1A05-2347-BB3D-F2E3C520D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7F5DF4-8D4C-7941-8FF7-46BBD2030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2C1F-497D-8044-8308-EE13B8CBE3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24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3F0332-6B74-D642-9582-40C411C41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6D49E9-9FBF-0749-B25E-776DE7608F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D02B34-76D3-324E-AD54-182654148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BD5103-0E2E-B64C-BA93-5C5720291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7522-EF3C-6B45-A8D4-7553338D8D2A}" type="datetimeFigureOut">
              <a:rPr lang="es-ES" smtClean="0"/>
              <a:t>7/4/21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A051AC-94EF-D94F-B8D2-E14B8C1CF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DA71FC-8561-9842-97A2-C683479C9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2C1F-497D-8044-8308-EE13B8CBE3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023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078D6-8BB3-D244-AE6F-2768B8802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C4A0A4-4EC8-0440-986A-669857527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19C9B6-E054-4B4F-8262-F4F9BA4B9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62474B7-DFA0-CB4B-97D6-3D153D2FF0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348B264-6D9C-D847-8EFF-06100CF5FB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9766DD3-E026-AB4E-A5D5-05BF40EDE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7522-EF3C-6B45-A8D4-7553338D8D2A}" type="datetimeFigureOut">
              <a:rPr lang="es-ES" smtClean="0"/>
              <a:t>7/4/21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34DF51D-D7D8-A845-AF8C-05A794160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1C4693E-FEC8-2844-B6A2-8EB72C9FD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2C1F-497D-8044-8308-EE13B8CBE3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37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3FD1BF-F8A7-C341-BC51-BB5718214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21FD281-32E1-254B-8F7E-C703A8AC5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7522-EF3C-6B45-A8D4-7553338D8D2A}" type="datetimeFigureOut">
              <a:rPr lang="es-ES" smtClean="0"/>
              <a:t>7/4/21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ADC56B7-F5A8-9743-8348-BC996F0A8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023ADFD-4F92-BC41-BA1E-EBCC23A7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2C1F-497D-8044-8308-EE13B8CBE3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631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365B41A-4BAB-4F45-9516-967086AEC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7522-EF3C-6B45-A8D4-7553338D8D2A}" type="datetimeFigureOut">
              <a:rPr lang="es-ES" smtClean="0"/>
              <a:t>7/4/21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E2769DD-393F-224F-B077-C316C5355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1C3368-FD34-4C4C-93D4-1FCB936E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2C1F-497D-8044-8308-EE13B8CBE3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528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3D5E35-2892-D045-AC38-242C7CA06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C51594-2CD0-F549-BB33-AA8F9E1EA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1AF9D0-7112-2345-A682-7C6A8511D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5826FB-180E-5D45-8628-F78454B42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7522-EF3C-6B45-A8D4-7553338D8D2A}" type="datetimeFigureOut">
              <a:rPr lang="es-ES" smtClean="0"/>
              <a:t>7/4/21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5A2B73-BE77-2E45-9594-59AB2D135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6B0E38-84A7-C147-861B-02865CE92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2C1F-497D-8044-8308-EE13B8CBE3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19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71617C-A78B-484C-BD8B-4CEFFCEC0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AC03F0B-44DC-D64C-8D69-54CF41E21A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4DBEFF-629D-B845-96FF-7D4CD5B21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C5163D-B479-A04F-9630-9791B3DD3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A7522-EF3C-6B45-A8D4-7553338D8D2A}" type="datetimeFigureOut">
              <a:rPr lang="es-ES" smtClean="0"/>
              <a:t>7/4/21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4C285C-2FA3-7F41-A516-563497FA4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148941-2F38-0C4A-BD2A-C662BA810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A2C1F-497D-8044-8308-EE13B8CBE3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44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C41082B-25AC-DE41-9666-22590209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0FFECB-3E8D-7243-8B7E-D5A5E72BF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4BEE0A-0A6C-C343-A55A-0EF597C594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A7522-EF3C-6B45-A8D4-7553338D8D2A}" type="datetimeFigureOut">
              <a:rPr lang="es-ES" smtClean="0"/>
              <a:t>7/4/21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20E153-A9D8-1445-9ECE-C6BA9AFD3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1C3B7A-4B1B-D141-84D1-A544E12832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A2C1F-497D-8044-8308-EE13B8CBE35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62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0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347937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514875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684323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017985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488139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Macintosh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RAQUEL DEL PINO CABRERA PEÑATE</dc:creator>
  <cp:lastModifiedBy>RAQUEL DEL PINO CABRERA PEÑATE</cp:lastModifiedBy>
  <cp:revision>3</cp:revision>
  <dcterms:created xsi:type="dcterms:W3CDTF">2021-04-06T12:27:54Z</dcterms:created>
  <dcterms:modified xsi:type="dcterms:W3CDTF">2021-04-07T08:12:09Z</dcterms:modified>
</cp:coreProperties>
</file>