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27D"/>
    <a:srgbClr val="B25C66"/>
    <a:srgbClr val="EF8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87"/>
  </p:normalViewPr>
  <p:slideViewPr>
    <p:cSldViewPr snapToGrid="0" snapToObjects="1">
      <p:cViewPr varScale="1">
        <p:scale>
          <a:sx n="72" d="100"/>
          <a:sy n="72" d="100"/>
        </p:scale>
        <p:origin x="293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9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2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9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4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4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9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3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81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2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25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D5FE-024A-8D48-8AEF-3B6FA14C2F52}" type="datetimeFigureOut">
              <a:rPr lang="es-ES" smtClean="0"/>
              <a:t>15/5/21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1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rgbClr val="B25C66"/>
                  </a:solidFill>
                </a:rPr>
                <a:t>©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88861" y="2683127"/>
              <a:ext cx="3212023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SANDÍA</a:t>
              </a:r>
              <a:endParaRPr lang="es-ES" sz="4000" b="1" dirty="0">
                <a:solidFill>
                  <a:srgbClr val="E1727D"/>
                </a:solidFill>
                <a:latin typeface="KG Primary Penmanship" panose="02000506000000020003" pitchFamily="2" charset="77"/>
              </a:endParaRPr>
            </a:p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Sandía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45900" cy="4782519"/>
            <a:chOff x="154984" y="123986"/>
            <a:chExt cx="3245900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1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188860" y="2683127"/>
              <a:ext cx="3212024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CREMA SOLAR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Crema solar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3" y="5030489"/>
            <a:ext cx="3245902" cy="4782519"/>
            <a:chOff x="154983" y="123986"/>
            <a:chExt cx="3245902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1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54983" y="2683127"/>
              <a:ext cx="3245902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BAÑADOR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Bañador</a:t>
              </a: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90994" y="5030489"/>
            <a:ext cx="3245900" cy="4782519"/>
            <a:chOff x="154984" y="123986"/>
            <a:chExt cx="3245900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1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88859" y="2683127"/>
              <a:ext cx="3212025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SOL</a:t>
              </a:r>
            </a:p>
            <a:p>
              <a:pPr algn="ctr">
                <a:lnSpc>
                  <a:spcPct val="150000"/>
                </a:lnSpc>
              </a:pPr>
              <a:r>
                <a:rPr lang="es-ES" sz="4000" b="1" dirty="0">
                  <a:solidFill>
                    <a:srgbClr val="E1727D"/>
                  </a:solidFill>
                  <a:latin typeface="ESCOLAR2 NEGRA" pitchFamily="2" charset="0"/>
                </a:rPr>
                <a:t>Sol</a:t>
              </a:r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B375F79-32FF-9C4B-A3DD-E4CCC0040D65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0856168-992F-D54F-9889-7DFD06532823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C7F4C79-940C-7F45-8939-9D21CA80EEC9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FF47D9D-AC79-2C45-97F9-987A3BDF6736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A62758C8-3B2F-604D-B8D2-C7F422EFD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95" y="577460"/>
            <a:ext cx="2160000" cy="2160000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AE27E1CE-2339-764A-9ADC-E6A6D8CF7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881" y="507085"/>
            <a:ext cx="2160000" cy="2160000"/>
          </a:xfrm>
          <a:prstGeom prst="rect">
            <a:avLst/>
          </a:prstGeom>
        </p:spPr>
      </p:pic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4027A861-6BE3-7A4E-BB7A-527E782A89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95" y="5538758"/>
            <a:ext cx="2160000" cy="2160000"/>
          </a:xfrm>
          <a:prstGeom prst="rect">
            <a:avLst/>
          </a:prstGeom>
        </p:spPr>
      </p:pic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88ADF9F3-AE2E-DC46-ADD5-6DE0E6859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0881" y="5538758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69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23</Words>
  <Application>Microsoft Macintosh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ESCOLAR2 NEGRA</vt:lpstr>
      <vt:lpstr>KG Primary Penmanship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Chus Rodríguez</cp:lastModifiedBy>
  <cp:revision>26</cp:revision>
  <dcterms:created xsi:type="dcterms:W3CDTF">2020-04-26T16:34:21Z</dcterms:created>
  <dcterms:modified xsi:type="dcterms:W3CDTF">2021-05-15T09:37:16Z</dcterms:modified>
</cp:coreProperties>
</file>