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6" r:id="rId3"/>
  </p:sldIdLst>
  <p:sldSz cx="12192000" cy="6858000"/>
  <p:notesSz cx="6858000" cy="9144000"/>
  <p:embeddedFontLst>
    <p:embeddedFont>
      <p:font typeface="BNBirthdayCakewithSprinkles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E7E"/>
    <a:srgbClr val="F4C8D2"/>
    <a:srgbClr val="E78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AFA75-EEF4-4B28-8E02-8C1F90B0D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6A668-94FE-4F57-9D3B-995BDB715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7BF9C9-3C4E-424C-971D-729DCE40B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2369-F2AA-46F0-83D9-D7C7A1399686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1B39F8-8325-461E-A3A0-E4280A683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E6CD4-1828-4399-8622-D8E340B0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695E-92C3-4894-86E0-340D53EA30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314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EE0B11-8424-4E85-891C-ACD36141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51C518-BB15-44DA-A611-130A33D29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F5C63C-86EE-4AB0-9950-0D1E8C470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2369-F2AA-46F0-83D9-D7C7A1399686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73B979-466F-45D4-B3FA-63F965E59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F7748-9F34-4509-8EF2-256D9E73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695E-92C3-4894-86E0-340D53EA30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140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F2C9F7-8251-4FCC-9D73-33F759B78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341AC8-5D31-4462-9463-2A822B744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E5AB8-C9A6-43F3-BB3A-1A0077FAE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2369-F2AA-46F0-83D9-D7C7A1399686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DD2951-FBE3-4C26-8676-14037D5B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CCFF1F-ACA1-4CDC-A641-C1D217C5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695E-92C3-4894-86E0-340D53EA30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13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07805-3D10-4762-8384-AE672268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042373-88A3-46FB-AD5A-36DBC234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0E97A0-BFBB-473B-A72C-B900A296E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2369-F2AA-46F0-83D9-D7C7A1399686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BFEF80-B529-4F32-8416-E5896370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4B9256-FC35-48FA-A69D-0D38161F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695E-92C3-4894-86E0-340D53EA30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402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CC841-C007-48F3-80AA-A7985B1B9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6854B6-31F7-4495-B7D5-53098C307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FED791-F5FF-42F0-BE2B-1E8572B8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2369-F2AA-46F0-83D9-D7C7A1399686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27677A-82D4-4369-8071-FE5320003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C61C75-76F1-4C7A-B66C-2B8CE9C0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695E-92C3-4894-86E0-340D53EA30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093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20BDA0-7711-446D-ABAA-A869C3DA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AF72E9-3AF4-4BDF-9555-E555D8CD8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EB1208-FF4C-47E6-B52F-8E7CF2CF0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71E94C-0B18-48BE-80FB-B192ECE4C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2369-F2AA-46F0-83D9-D7C7A1399686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00993D-3C34-49CD-A747-53F623DBA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BCF262-7239-44E0-9CB4-F9E88207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695E-92C3-4894-86E0-340D53EA30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04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A0FB7-94D5-4EF8-9BAE-61EF702CA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3E6A72-2D87-4B26-9103-170D665B0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10B022-67A4-400B-9EE9-E59F1A98F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1161C89-75B4-4A52-AF66-2FAF9959D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1597AA-6728-4E73-A82D-86EC41560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6022245-6D3C-42D7-B8C3-1B88AE63A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2369-F2AA-46F0-83D9-D7C7A1399686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8C9E3A8-1863-4709-B785-9211C3FB8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3A2B40-8AFC-426D-9E22-992B190C0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695E-92C3-4894-86E0-340D53EA30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50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BECEA-1871-4C31-B9AA-AA3BB00B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5BC3DC-8203-4051-AE1B-689AF7C2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2369-F2AA-46F0-83D9-D7C7A1399686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8EDF0A2-795B-4B3E-B2A7-9EBD64E6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1DA58E0-CC0E-4736-9126-CBE9E40F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695E-92C3-4894-86E0-340D53EA30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1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2FADF2-9A25-4831-851E-E37A51AA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2369-F2AA-46F0-83D9-D7C7A1399686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55AF94-3302-4967-AABD-15C0B988C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D44E02-A65C-43B2-A3AF-13325738B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695E-92C3-4894-86E0-340D53EA30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44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7397C-CB55-4195-971D-DF6F838D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EE86B1-661D-4364-B0EC-96ED24462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76C567-6CBB-4CC3-961B-00F5B2EBA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C675BD-FC2A-4DE9-B4F7-84813D978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2369-F2AA-46F0-83D9-D7C7A1399686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9BC75A-28ED-484B-9437-F6846AEAD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3F1DDC-38F4-452C-B62F-79EFF2886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695E-92C3-4894-86E0-340D53EA30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28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59A78-F9D3-4650-8DA9-AC8DA9B4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033AC23-106E-460E-A07B-72C69EE78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00A5DC-25C7-441A-9F58-8CF27FF6D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ED396D-F5F7-4ADB-86D8-B13CF8E6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2369-F2AA-46F0-83D9-D7C7A1399686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CBB8EF-8702-4373-8281-BD090452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FC4CF0-39D2-49F0-BEDD-8CA84FE8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695E-92C3-4894-86E0-340D53EA30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75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6FC4923-A8F3-4C62-8398-57FA197FA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C0AC89-7142-47BA-9C12-C5D06347E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CDE472-A117-45C8-9D0D-A2E5C51AB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22369-F2AA-46F0-83D9-D7C7A1399686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7829D4-F3FC-44D5-B319-FE098F249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C2F467-3828-47E6-A9A1-2BFFB360E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4695E-92C3-4894-86E0-340D53EA30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23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ngrejo 1">
            <a:extLst>
              <a:ext uri="{FF2B5EF4-FFF2-40B4-BE49-F238E27FC236}">
                <a16:creationId xmlns:a16="http://schemas.microsoft.com/office/drawing/2014/main" id="{F1A17252-805D-497B-8066-2D9605722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178" y="1103716"/>
            <a:ext cx="1800000" cy="1800000"/>
          </a:xfrm>
          <a:prstGeom prst="rect">
            <a:avLst/>
          </a:prstGeom>
        </p:spPr>
      </p:pic>
      <p:pic>
        <p:nvPicPr>
          <p:cNvPr id="7" name="Flamenco 1">
            <a:extLst>
              <a:ext uri="{FF2B5EF4-FFF2-40B4-BE49-F238E27FC236}">
                <a16:creationId xmlns:a16="http://schemas.microsoft.com/office/drawing/2014/main" id="{374734A4-9147-4FF9-B6C5-74451C0B6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724" y="1103716"/>
            <a:ext cx="1800000" cy="1800000"/>
          </a:xfrm>
          <a:prstGeom prst="rect">
            <a:avLst/>
          </a:prstGeom>
        </p:spPr>
      </p:pic>
      <p:pic>
        <p:nvPicPr>
          <p:cNvPr id="9" name="Arena 2">
            <a:extLst>
              <a:ext uri="{FF2B5EF4-FFF2-40B4-BE49-F238E27FC236}">
                <a16:creationId xmlns:a16="http://schemas.microsoft.com/office/drawing/2014/main" id="{668BB923-DB2C-4E17-90A4-5807F0BDC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3270" y="1103716"/>
            <a:ext cx="1800000" cy="1800000"/>
          </a:xfrm>
          <a:prstGeom prst="rect">
            <a:avLst/>
          </a:prstGeom>
        </p:spPr>
      </p:pic>
      <p:pic>
        <p:nvPicPr>
          <p:cNvPr id="11" name="Palmera 2">
            <a:extLst>
              <a:ext uri="{FF2B5EF4-FFF2-40B4-BE49-F238E27FC236}">
                <a16:creationId xmlns:a16="http://schemas.microsoft.com/office/drawing/2014/main" id="{EE255AE4-CF77-4A96-89DC-413920262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4362" y="1103716"/>
            <a:ext cx="1800000" cy="1800000"/>
          </a:xfrm>
          <a:prstGeom prst="rect">
            <a:avLst/>
          </a:prstGeom>
        </p:spPr>
      </p:pic>
      <p:pic>
        <p:nvPicPr>
          <p:cNvPr id="13" name="Sol1">
            <a:extLst>
              <a:ext uri="{FF2B5EF4-FFF2-40B4-BE49-F238E27FC236}">
                <a16:creationId xmlns:a16="http://schemas.microsoft.com/office/drawing/2014/main" id="{1C03CC04-150A-445D-9D1C-B85C8FEA6E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3270" y="3790036"/>
            <a:ext cx="1800000" cy="1800000"/>
          </a:xfrm>
          <a:prstGeom prst="rect">
            <a:avLst/>
          </a:prstGeom>
        </p:spPr>
      </p:pic>
      <p:pic>
        <p:nvPicPr>
          <p:cNvPr id="14" name="Cangrejo 2">
            <a:extLst>
              <a:ext uri="{FF2B5EF4-FFF2-40B4-BE49-F238E27FC236}">
                <a16:creationId xmlns:a16="http://schemas.microsoft.com/office/drawing/2014/main" id="{44F3B761-4A1C-40F8-BC10-9EBF62E84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178" y="3790036"/>
            <a:ext cx="1800000" cy="1800000"/>
          </a:xfrm>
          <a:prstGeom prst="rect">
            <a:avLst/>
          </a:prstGeom>
        </p:spPr>
      </p:pic>
      <p:pic>
        <p:nvPicPr>
          <p:cNvPr id="15" name="Flamenco 2">
            <a:extLst>
              <a:ext uri="{FF2B5EF4-FFF2-40B4-BE49-F238E27FC236}">
                <a16:creationId xmlns:a16="http://schemas.microsoft.com/office/drawing/2014/main" id="{CCE7B173-A27B-4A59-8B13-6A616C448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3816" y="1103716"/>
            <a:ext cx="1800000" cy="1800000"/>
          </a:xfrm>
          <a:prstGeom prst="rect">
            <a:avLst/>
          </a:prstGeom>
        </p:spPr>
      </p:pic>
      <p:pic>
        <p:nvPicPr>
          <p:cNvPr id="16" name="Arena 1">
            <a:extLst>
              <a:ext uri="{FF2B5EF4-FFF2-40B4-BE49-F238E27FC236}">
                <a16:creationId xmlns:a16="http://schemas.microsoft.com/office/drawing/2014/main" id="{FDD3CB36-A414-4B4C-9F83-337304952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9755" y="3790036"/>
            <a:ext cx="1800000" cy="1800000"/>
          </a:xfrm>
          <a:prstGeom prst="rect">
            <a:avLst/>
          </a:prstGeom>
        </p:spPr>
      </p:pic>
      <p:pic>
        <p:nvPicPr>
          <p:cNvPr id="17" name="Palmera 1">
            <a:extLst>
              <a:ext uri="{FF2B5EF4-FFF2-40B4-BE49-F238E27FC236}">
                <a16:creationId xmlns:a16="http://schemas.microsoft.com/office/drawing/2014/main" id="{B6D4E93D-FB44-4ED2-9965-80BCD7A86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3816" y="3790036"/>
            <a:ext cx="1800000" cy="1800000"/>
          </a:xfrm>
          <a:prstGeom prst="rect">
            <a:avLst/>
          </a:prstGeom>
        </p:spPr>
      </p:pic>
      <p:pic>
        <p:nvPicPr>
          <p:cNvPr id="18" name="Sol 2">
            <a:extLst>
              <a:ext uri="{FF2B5EF4-FFF2-40B4-BE49-F238E27FC236}">
                <a16:creationId xmlns:a16="http://schemas.microsoft.com/office/drawing/2014/main" id="{DA75EDE0-C75D-4F38-9854-FD3D31924F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4362" y="3790036"/>
            <a:ext cx="1800000" cy="1800000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D8FD909D-7D2B-4B5C-B88C-F49EEA1FE664}"/>
              </a:ext>
            </a:extLst>
          </p:cNvPr>
          <p:cNvSpPr/>
          <p:nvPr/>
        </p:nvSpPr>
        <p:spPr>
          <a:xfrm>
            <a:off x="434055" y="242214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dirty="0">
                <a:solidFill>
                  <a:srgbClr val="E16E7E"/>
                </a:solidFill>
                <a:latin typeface="BNBirthdayCakewithSprinkles" panose="02000603000000000000" pitchFamily="2" charset="0"/>
                <a:ea typeface="BNBirthdayCakewithSprinkles" panose="02000603000000000000" pitchFamily="2" charset="0"/>
              </a:rPr>
              <a:t>1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CCBA436-8CF2-439D-90EF-878AD273CE9E}"/>
              </a:ext>
            </a:extLst>
          </p:cNvPr>
          <p:cNvSpPr/>
          <p:nvPr/>
        </p:nvSpPr>
        <p:spPr>
          <a:xfrm>
            <a:off x="2791632" y="242214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dirty="0">
                <a:solidFill>
                  <a:srgbClr val="E16E7E"/>
                </a:solidFill>
                <a:latin typeface="BNBirthdayCakewithSprinkles" panose="02000603000000000000" pitchFamily="2" charset="0"/>
                <a:ea typeface="BNBirthdayCakewithSprinkles" panose="02000603000000000000" pitchFamily="2" charset="0"/>
              </a:rPr>
              <a:t>2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466E567-9392-413B-AC15-533F2E3DA133}"/>
              </a:ext>
            </a:extLst>
          </p:cNvPr>
          <p:cNvSpPr/>
          <p:nvPr/>
        </p:nvSpPr>
        <p:spPr>
          <a:xfrm>
            <a:off x="5149209" y="242214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dirty="0">
                <a:solidFill>
                  <a:srgbClr val="E16E7E"/>
                </a:solidFill>
                <a:latin typeface="BNBirthdayCakewithSprinkles" panose="02000603000000000000" pitchFamily="2" charset="0"/>
                <a:ea typeface="BNBirthdayCakewithSprinkles" panose="02000603000000000000" pitchFamily="2" charset="0"/>
              </a:rPr>
              <a:t>3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A35B43A-A163-4B78-B2A6-0BF780056EBF}"/>
              </a:ext>
            </a:extLst>
          </p:cNvPr>
          <p:cNvSpPr/>
          <p:nvPr/>
        </p:nvSpPr>
        <p:spPr>
          <a:xfrm>
            <a:off x="7506786" y="242214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dirty="0">
                <a:solidFill>
                  <a:srgbClr val="E16E7E"/>
                </a:solidFill>
                <a:latin typeface="BNBirthdayCakewithSprinkles" panose="02000603000000000000" pitchFamily="2" charset="0"/>
                <a:ea typeface="BNBirthdayCakewithSprinkles" panose="02000603000000000000" pitchFamily="2" charset="0"/>
              </a:rPr>
              <a:t>4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8965477-0806-45EB-A22D-646D1F1CF804}"/>
              </a:ext>
            </a:extLst>
          </p:cNvPr>
          <p:cNvSpPr/>
          <p:nvPr/>
        </p:nvSpPr>
        <p:spPr>
          <a:xfrm>
            <a:off x="9864362" y="277431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dirty="0">
                <a:solidFill>
                  <a:srgbClr val="E16E7E"/>
                </a:solidFill>
                <a:latin typeface="BNBirthdayCakewithSprinkles" panose="02000603000000000000" pitchFamily="2" charset="0"/>
                <a:ea typeface="BNBirthdayCakewithSprinkles" panose="02000603000000000000" pitchFamily="2" charset="0"/>
              </a:rPr>
              <a:t>5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F1D949-9532-4B63-A95F-4E916FAB2DEF}"/>
              </a:ext>
            </a:extLst>
          </p:cNvPr>
          <p:cNvSpPr/>
          <p:nvPr/>
        </p:nvSpPr>
        <p:spPr>
          <a:xfrm>
            <a:off x="407648" y="3362917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dirty="0">
                <a:solidFill>
                  <a:srgbClr val="E16E7E"/>
                </a:solidFill>
                <a:latin typeface="BNBirthdayCakewithSprinkles" panose="02000603000000000000" pitchFamily="2" charset="0"/>
                <a:ea typeface="BNBirthdayCakewithSprinkles" panose="02000603000000000000" pitchFamily="2" charset="0"/>
              </a:rPr>
              <a:t>6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A718E79-095F-4C24-B60B-4F6DC0001203}"/>
              </a:ext>
            </a:extLst>
          </p:cNvPr>
          <p:cNvSpPr/>
          <p:nvPr/>
        </p:nvSpPr>
        <p:spPr>
          <a:xfrm>
            <a:off x="2800958" y="3374273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dirty="0">
                <a:solidFill>
                  <a:srgbClr val="E16E7E"/>
                </a:solidFill>
                <a:latin typeface="BNBirthdayCakewithSprinkles" panose="02000603000000000000" pitchFamily="2" charset="0"/>
                <a:ea typeface="BNBirthdayCakewithSprinkles" panose="02000603000000000000" pitchFamily="2" charset="0"/>
              </a:rPr>
              <a:t>7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39070FC5-19E1-4E8B-9402-22756868E6CE}"/>
              </a:ext>
            </a:extLst>
          </p:cNvPr>
          <p:cNvSpPr/>
          <p:nvPr/>
        </p:nvSpPr>
        <p:spPr>
          <a:xfrm>
            <a:off x="5149209" y="3362917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dirty="0">
                <a:solidFill>
                  <a:srgbClr val="E16E7E"/>
                </a:solidFill>
                <a:latin typeface="BNBirthdayCakewithSprinkles" panose="02000603000000000000" pitchFamily="2" charset="0"/>
                <a:ea typeface="BNBirthdayCakewithSprinkles" panose="02000603000000000000" pitchFamily="2" charset="0"/>
              </a:rPr>
              <a:t>8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6498B7C-06BE-4ED3-ABBA-E878ACAA8DF7}"/>
              </a:ext>
            </a:extLst>
          </p:cNvPr>
          <p:cNvSpPr/>
          <p:nvPr/>
        </p:nvSpPr>
        <p:spPr>
          <a:xfrm>
            <a:off x="7506786" y="3362917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dirty="0">
                <a:solidFill>
                  <a:srgbClr val="E16E7E"/>
                </a:solidFill>
                <a:latin typeface="BNBirthdayCakewithSprinkles" panose="02000603000000000000" pitchFamily="2" charset="0"/>
                <a:ea typeface="BNBirthdayCakewithSprinkles" panose="02000603000000000000" pitchFamily="2" charset="0"/>
              </a:rPr>
              <a:t>9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A8B7DCD-9E65-4AB1-92AB-D1E0ED4B8A7A}"/>
              </a:ext>
            </a:extLst>
          </p:cNvPr>
          <p:cNvSpPr/>
          <p:nvPr/>
        </p:nvSpPr>
        <p:spPr>
          <a:xfrm>
            <a:off x="9864362" y="3362917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dirty="0">
                <a:solidFill>
                  <a:srgbClr val="E16E7E"/>
                </a:solidFill>
                <a:latin typeface="BNBirthdayCakewithSprinkles" panose="02000603000000000000" pitchFamily="2" charset="0"/>
                <a:ea typeface="BNBirthdayCakewithSprinkles" panose="02000603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67068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UBLADO 1">
            <a:extLst>
              <a:ext uri="{FF2B5EF4-FFF2-40B4-BE49-F238E27FC236}">
                <a16:creationId xmlns:a16="http://schemas.microsoft.com/office/drawing/2014/main" id="{F1A17252-805D-497B-8066-2D9605722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178" y="1103716"/>
            <a:ext cx="1800000" cy="1800000"/>
          </a:xfrm>
          <a:prstGeom prst="rect">
            <a:avLst/>
          </a:prstGeom>
        </p:spPr>
      </p:pic>
      <p:pic>
        <p:nvPicPr>
          <p:cNvPr id="7" name="SOL1">
            <a:extLst>
              <a:ext uri="{FF2B5EF4-FFF2-40B4-BE49-F238E27FC236}">
                <a16:creationId xmlns:a16="http://schemas.microsoft.com/office/drawing/2014/main" id="{374734A4-9147-4FF9-B6C5-74451C0B6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6635" y="836741"/>
            <a:ext cx="1800000" cy="1800000"/>
          </a:xfrm>
          <a:prstGeom prst="rect">
            <a:avLst/>
          </a:prstGeom>
        </p:spPr>
      </p:pic>
      <p:pic>
        <p:nvPicPr>
          <p:cNvPr id="9" name="LLUVIA 1">
            <a:extLst>
              <a:ext uri="{FF2B5EF4-FFF2-40B4-BE49-F238E27FC236}">
                <a16:creationId xmlns:a16="http://schemas.microsoft.com/office/drawing/2014/main" id="{668BB923-DB2C-4E17-90A4-5807F0BDC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3270" y="1103716"/>
            <a:ext cx="1800000" cy="1800000"/>
          </a:xfrm>
          <a:prstGeom prst="rect">
            <a:avLst/>
          </a:prstGeom>
        </p:spPr>
      </p:pic>
      <p:pic>
        <p:nvPicPr>
          <p:cNvPr id="11" name="RAYO1">
            <a:extLst>
              <a:ext uri="{FF2B5EF4-FFF2-40B4-BE49-F238E27FC236}">
                <a16:creationId xmlns:a16="http://schemas.microsoft.com/office/drawing/2014/main" id="{EE255AE4-CF77-4A96-89DC-413920262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4362" y="1103716"/>
            <a:ext cx="1800000" cy="1800000"/>
          </a:xfrm>
          <a:prstGeom prst="rect">
            <a:avLst/>
          </a:prstGeom>
        </p:spPr>
      </p:pic>
      <p:pic>
        <p:nvPicPr>
          <p:cNvPr id="13" name="ARCOIRIS 2">
            <a:extLst>
              <a:ext uri="{FF2B5EF4-FFF2-40B4-BE49-F238E27FC236}">
                <a16:creationId xmlns:a16="http://schemas.microsoft.com/office/drawing/2014/main" id="{1C03CC04-150A-445D-9D1C-B85C8FEA6E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3270" y="3790036"/>
            <a:ext cx="1800000" cy="1800000"/>
          </a:xfrm>
          <a:prstGeom prst="rect">
            <a:avLst/>
          </a:prstGeom>
        </p:spPr>
      </p:pic>
      <p:pic>
        <p:nvPicPr>
          <p:cNvPr id="14" name="NUBES 2">
            <a:extLst>
              <a:ext uri="{FF2B5EF4-FFF2-40B4-BE49-F238E27FC236}">
                <a16:creationId xmlns:a16="http://schemas.microsoft.com/office/drawing/2014/main" id="{44F3B761-4A1C-40F8-BC10-9EBF62E84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178" y="3790036"/>
            <a:ext cx="1800000" cy="1800000"/>
          </a:xfrm>
          <a:prstGeom prst="rect">
            <a:avLst/>
          </a:prstGeom>
        </p:spPr>
      </p:pic>
      <p:pic>
        <p:nvPicPr>
          <p:cNvPr id="15" name="SOL2">
            <a:extLst>
              <a:ext uri="{FF2B5EF4-FFF2-40B4-BE49-F238E27FC236}">
                <a16:creationId xmlns:a16="http://schemas.microsoft.com/office/drawing/2014/main" id="{CCE7B173-A27B-4A59-8B13-6A616C448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3816" y="1103716"/>
            <a:ext cx="1800000" cy="1800000"/>
          </a:xfrm>
          <a:prstGeom prst="rect">
            <a:avLst/>
          </a:prstGeom>
        </p:spPr>
      </p:pic>
      <p:pic>
        <p:nvPicPr>
          <p:cNvPr id="16" name="PARAGUAS 2">
            <a:extLst>
              <a:ext uri="{FF2B5EF4-FFF2-40B4-BE49-F238E27FC236}">
                <a16:creationId xmlns:a16="http://schemas.microsoft.com/office/drawing/2014/main" id="{FDD3CB36-A414-4B4C-9F83-337304952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9755" y="3790036"/>
            <a:ext cx="1800000" cy="1800000"/>
          </a:xfrm>
          <a:prstGeom prst="rect">
            <a:avLst/>
          </a:prstGeom>
        </p:spPr>
      </p:pic>
      <p:pic>
        <p:nvPicPr>
          <p:cNvPr id="17" name="RAYO2">
            <a:extLst>
              <a:ext uri="{FF2B5EF4-FFF2-40B4-BE49-F238E27FC236}">
                <a16:creationId xmlns:a16="http://schemas.microsoft.com/office/drawing/2014/main" id="{B6D4E93D-FB44-4ED2-9965-80BCD7A86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3816" y="3790036"/>
            <a:ext cx="1800000" cy="1800000"/>
          </a:xfrm>
          <a:prstGeom prst="rect">
            <a:avLst/>
          </a:prstGeom>
        </p:spPr>
      </p:pic>
      <p:pic>
        <p:nvPicPr>
          <p:cNvPr id="18" name="ARCOIRIS 1">
            <a:extLst>
              <a:ext uri="{FF2B5EF4-FFF2-40B4-BE49-F238E27FC236}">
                <a16:creationId xmlns:a16="http://schemas.microsoft.com/office/drawing/2014/main" id="{DA75EDE0-C75D-4F38-9854-FD3D31924F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4362" y="3790036"/>
            <a:ext cx="1800000" cy="1800000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39EFB1E-6FCD-404E-B46B-224E7ADBF641}"/>
              </a:ext>
            </a:extLst>
          </p:cNvPr>
          <p:cNvSpPr/>
          <p:nvPr/>
        </p:nvSpPr>
        <p:spPr>
          <a:xfrm>
            <a:off x="468238" y="407040"/>
            <a:ext cx="1977678" cy="2659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75AA4184-D89D-4DAA-B246-D206ED6FCC22}"/>
              </a:ext>
            </a:extLst>
          </p:cNvPr>
          <p:cNvSpPr/>
          <p:nvPr/>
        </p:nvSpPr>
        <p:spPr>
          <a:xfrm>
            <a:off x="7471377" y="459257"/>
            <a:ext cx="1977678" cy="2659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6" name="Rectángulo: esquinas redondeadas 55">
            <a:extLst>
              <a:ext uri="{FF2B5EF4-FFF2-40B4-BE49-F238E27FC236}">
                <a16:creationId xmlns:a16="http://schemas.microsoft.com/office/drawing/2014/main" id="{41E0B78C-0E9A-4B03-8D99-91043BD2DA97}"/>
              </a:ext>
            </a:extLst>
          </p:cNvPr>
          <p:cNvSpPr/>
          <p:nvPr/>
        </p:nvSpPr>
        <p:spPr>
          <a:xfrm>
            <a:off x="2976610" y="621684"/>
            <a:ext cx="1977678" cy="2659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2FAF373F-885B-452A-AF7B-B9014E276884}"/>
              </a:ext>
            </a:extLst>
          </p:cNvPr>
          <p:cNvSpPr/>
          <p:nvPr/>
        </p:nvSpPr>
        <p:spPr>
          <a:xfrm>
            <a:off x="5078393" y="477541"/>
            <a:ext cx="1977678" cy="2659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Rectángulo: esquinas redondeadas 60">
            <a:extLst>
              <a:ext uri="{FF2B5EF4-FFF2-40B4-BE49-F238E27FC236}">
                <a16:creationId xmlns:a16="http://schemas.microsoft.com/office/drawing/2014/main" id="{FEE3C4C9-DD19-436C-BC6A-1434D1D93967}"/>
              </a:ext>
            </a:extLst>
          </p:cNvPr>
          <p:cNvSpPr/>
          <p:nvPr/>
        </p:nvSpPr>
        <p:spPr>
          <a:xfrm>
            <a:off x="404963" y="3576188"/>
            <a:ext cx="1977678" cy="2659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C75878FA-944D-42E4-A766-4D0D3236AFB3}"/>
              </a:ext>
            </a:extLst>
          </p:cNvPr>
          <p:cNvSpPr/>
          <p:nvPr/>
        </p:nvSpPr>
        <p:spPr>
          <a:xfrm>
            <a:off x="9797665" y="407040"/>
            <a:ext cx="1977678" cy="2659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Rectángulo: esquinas redondeadas 74">
            <a:extLst>
              <a:ext uri="{FF2B5EF4-FFF2-40B4-BE49-F238E27FC236}">
                <a16:creationId xmlns:a16="http://schemas.microsoft.com/office/drawing/2014/main" id="{FD296D26-1786-49A9-AFA5-67929FF4ABC7}"/>
              </a:ext>
            </a:extLst>
          </p:cNvPr>
          <p:cNvSpPr/>
          <p:nvPr/>
        </p:nvSpPr>
        <p:spPr>
          <a:xfrm>
            <a:off x="2832529" y="3560215"/>
            <a:ext cx="1977678" cy="2659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Rectángulo: esquinas redondeadas 75">
            <a:extLst>
              <a:ext uri="{FF2B5EF4-FFF2-40B4-BE49-F238E27FC236}">
                <a16:creationId xmlns:a16="http://schemas.microsoft.com/office/drawing/2014/main" id="{611D2632-6DCA-48A8-938A-0BC7745ABCDE}"/>
              </a:ext>
            </a:extLst>
          </p:cNvPr>
          <p:cNvSpPr/>
          <p:nvPr/>
        </p:nvSpPr>
        <p:spPr>
          <a:xfrm>
            <a:off x="5107161" y="3597390"/>
            <a:ext cx="1977678" cy="2659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7" name="Rectángulo: esquinas redondeadas 76">
            <a:extLst>
              <a:ext uri="{FF2B5EF4-FFF2-40B4-BE49-F238E27FC236}">
                <a16:creationId xmlns:a16="http://schemas.microsoft.com/office/drawing/2014/main" id="{9F2BD0F9-F9C9-4229-8112-A38D830B7E40}"/>
              </a:ext>
            </a:extLst>
          </p:cNvPr>
          <p:cNvSpPr/>
          <p:nvPr/>
        </p:nvSpPr>
        <p:spPr>
          <a:xfrm>
            <a:off x="7489720" y="3529891"/>
            <a:ext cx="1977678" cy="2659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Rectángulo: esquinas redondeadas 77">
            <a:extLst>
              <a:ext uri="{FF2B5EF4-FFF2-40B4-BE49-F238E27FC236}">
                <a16:creationId xmlns:a16="http://schemas.microsoft.com/office/drawing/2014/main" id="{8DE79474-9609-4786-B8CF-12900DF5EAAA}"/>
              </a:ext>
            </a:extLst>
          </p:cNvPr>
          <p:cNvSpPr/>
          <p:nvPr/>
        </p:nvSpPr>
        <p:spPr>
          <a:xfrm>
            <a:off x="9809359" y="3529891"/>
            <a:ext cx="1977678" cy="2659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652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3" grpId="1" animBg="1"/>
      <p:bldP spid="54" grpId="0" autoUpdateAnimBg="0"/>
      <p:bldP spid="56" grpId="0" animBg="1"/>
      <p:bldP spid="60" grpId="1" animBg="1"/>
      <p:bldP spid="61" grpId="0" animBg="1"/>
      <p:bldP spid="62" grpId="0" animBg="1"/>
      <p:bldP spid="75" grpId="1" animBg="1"/>
      <p:bldP spid="76" grpId="0" animBg="1"/>
      <p:bldP spid="77" grpId="0" animBg="1"/>
      <p:bldP spid="7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10</Words>
  <Application>Microsoft Office PowerPoint</Application>
  <PresentationFormat>Panorámica</PresentationFormat>
  <Paragraphs>10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 Light</vt:lpstr>
      <vt:lpstr>BNBirthdayCakewithSprinkles</vt:lpstr>
      <vt:lpstr>Calibri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Ainhoa González</dc:creator>
  <cp:lastModifiedBy>Jose Manuel</cp:lastModifiedBy>
  <cp:revision>16</cp:revision>
  <dcterms:created xsi:type="dcterms:W3CDTF">2020-06-19T11:08:37Z</dcterms:created>
  <dcterms:modified xsi:type="dcterms:W3CDTF">2021-05-05T18:53:26Z</dcterms:modified>
</cp:coreProperties>
</file>