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A3"/>
    <a:srgbClr val="F6DFDC"/>
    <a:srgbClr val="EF8632"/>
    <a:srgbClr val="FE8039"/>
    <a:srgbClr val="C2E9F4"/>
    <a:srgbClr val="AEECEE"/>
    <a:srgbClr val="DACEEE"/>
    <a:srgbClr val="EEDC81"/>
    <a:srgbClr val="E1B6BA"/>
    <a:srgbClr val="B0E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09"/>
  </p:normalViewPr>
  <p:slideViewPr>
    <p:cSldViewPr snapToGrid="0" snapToObjects="1">
      <p:cViewPr varScale="1">
        <p:scale>
          <a:sx n="104" d="100"/>
          <a:sy n="104" d="100"/>
        </p:scale>
        <p:origin x="1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82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87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17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55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66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3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24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4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03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4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35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4DB3-AE86-4C49-8B26-4AC86DE480D0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5883-EB1A-654D-83DD-1D25B8FB91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94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015B6C9-40EF-5F47-ACEE-941B19B6F263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C2E9F4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7E4C7046-0CF4-8C4D-885F-71ECF913D992}"/>
              </a:ext>
            </a:extLst>
          </p:cNvPr>
          <p:cNvSpPr/>
          <p:nvPr/>
        </p:nvSpPr>
        <p:spPr>
          <a:xfrm>
            <a:off x="1758377" y="1555834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ESCOLAR2 NEGRA" pitchFamily="2" charset="0"/>
            </a:endParaRP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87F5438-680E-3D4F-A36F-296E2109082B}"/>
              </a:ext>
            </a:extLst>
          </p:cNvPr>
          <p:cNvSpPr/>
          <p:nvPr/>
        </p:nvSpPr>
        <p:spPr>
          <a:xfrm>
            <a:off x="2929349" y="1555834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7FBF0D13-EC6A-6A4B-BB86-11274EAFE27E}"/>
              </a:ext>
            </a:extLst>
          </p:cNvPr>
          <p:cNvSpPr/>
          <p:nvPr/>
        </p:nvSpPr>
        <p:spPr>
          <a:xfrm>
            <a:off x="4100321" y="1555833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752CD010-CA5E-1A43-9A05-A2C97E307164}"/>
              </a:ext>
            </a:extLst>
          </p:cNvPr>
          <p:cNvSpPr/>
          <p:nvPr/>
        </p:nvSpPr>
        <p:spPr>
          <a:xfrm>
            <a:off x="5271293" y="1532682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D909C493-23A5-2F43-9DE0-4099A4E64EEC}"/>
              </a:ext>
            </a:extLst>
          </p:cNvPr>
          <p:cNvSpPr/>
          <p:nvPr/>
        </p:nvSpPr>
        <p:spPr>
          <a:xfrm>
            <a:off x="6442265" y="1532682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2D2EC3E9-63FA-694A-A12E-C521686BA8F7}"/>
              </a:ext>
            </a:extLst>
          </p:cNvPr>
          <p:cNvSpPr/>
          <p:nvPr/>
        </p:nvSpPr>
        <p:spPr>
          <a:xfrm>
            <a:off x="7613237" y="1532681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7C39C204-CAA9-9949-BFBF-991B66D7FC65}"/>
              </a:ext>
            </a:extLst>
          </p:cNvPr>
          <p:cNvSpPr/>
          <p:nvPr/>
        </p:nvSpPr>
        <p:spPr>
          <a:xfrm>
            <a:off x="8784209" y="1509530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B6650D65-68B0-7047-8745-C30D8284C708}"/>
              </a:ext>
            </a:extLst>
          </p:cNvPr>
          <p:cNvSpPr/>
          <p:nvPr/>
        </p:nvSpPr>
        <p:spPr>
          <a:xfrm>
            <a:off x="1758377" y="2611059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89C2B9EE-CD90-E64B-A313-734EB26DC50D}"/>
              </a:ext>
            </a:extLst>
          </p:cNvPr>
          <p:cNvSpPr/>
          <p:nvPr/>
        </p:nvSpPr>
        <p:spPr>
          <a:xfrm>
            <a:off x="2929349" y="2611059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87CACF00-17EE-B64A-B574-D4DC8BE85034}"/>
              </a:ext>
            </a:extLst>
          </p:cNvPr>
          <p:cNvSpPr/>
          <p:nvPr/>
        </p:nvSpPr>
        <p:spPr>
          <a:xfrm>
            <a:off x="4100321" y="2611058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3FE7FCC1-08B1-C14F-B8FC-DE73BD91952E}"/>
              </a:ext>
            </a:extLst>
          </p:cNvPr>
          <p:cNvSpPr/>
          <p:nvPr/>
        </p:nvSpPr>
        <p:spPr>
          <a:xfrm>
            <a:off x="5271293" y="2587907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0B123F0D-EF82-9645-82B3-06FECC53B2AB}"/>
              </a:ext>
            </a:extLst>
          </p:cNvPr>
          <p:cNvSpPr/>
          <p:nvPr/>
        </p:nvSpPr>
        <p:spPr>
          <a:xfrm>
            <a:off x="6442265" y="2587907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B8104D48-E142-304A-A63F-399062714151}"/>
              </a:ext>
            </a:extLst>
          </p:cNvPr>
          <p:cNvSpPr/>
          <p:nvPr/>
        </p:nvSpPr>
        <p:spPr>
          <a:xfrm>
            <a:off x="7613237" y="2587906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B2F48C36-A5CE-2749-A15D-538447AD93E2}"/>
              </a:ext>
            </a:extLst>
          </p:cNvPr>
          <p:cNvSpPr/>
          <p:nvPr/>
        </p:nvSpPr>
        <p:spPr>
          <a:xfrm>
            <a:off x="8784209" y="2564755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F21D8FDF-F6A6-5846-8FAA-CC8E13067E52}"/>
              </a:ext>
            </a:extLst>
          </p:cNvPr>
          <p:cNvSpPr/>
          <p:nvPr/>
        </p:nvSpPr>
        <p:spPr>
          <a:xfrm>
            <a:off x="1758377" y="3642176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B3516695-FE7E-E14F-BB32-AC4748016DBD}"/>
              </a:ext>
            </a:extLst>
          </p:cNvPr>
          <p:cNvSpPr/>
          <p:nvPr/>
        </p:nvSpPr>
        <p:spPr>
          <a:xfrm>
            <a:off x="2929349" y="3642176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AE55572C-C8BB-BE48-9CC0-2B9D9AB0EF89}"/>
              </a:ext>
            </a:extLst>
          </p:cNvPr>
          <p:cNvSpPr/>
          <p:nvPr/>
        </p:nvSpPr>
        <p:spPr>
          <a:xfrm>
            <a:off x="4100321" y="3642175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5CFD6931-1C18-B745-BF6F-ADF88DA14A90}"/>
              </a:ext>
            </a:extLst>
          </p:cNvPr>
          <p:cNvSpPr/>
          <p:nvPr/>
        </p:nvSpPr>
        <p:spPr>
          <a:xfrm>
            <a:off x="5271293" y="3619024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9331072D-2D61-2D42-83F7-C8F299C3D2DE}"/>
              </a:ext>
            </a:extLst>
          </p:cNvPr>
          <p:cNvSpPr/>
          <p:nvPr/>
        </p:nvSpPr>
        <p:spPr>
          <a:xfrm>
            <a:off x="6442265" y="3619024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4" name="Rectángulo redondeado 23">
            <a:extLst>
              <a:ext uri="{FF2B5EF4-FFF2-40B4-BE49-F238E27FC236}">
                <a16:creationId xmlns:a16="http://schemas.microsoft.com/office/drawing/2014/main" id="{A1889C25-28D0-7440-BEE9-A36B0F5634C9}"/>
              </a:ext>
            </a:extLst>
          </p:cNvPr>
          <p:cNvSpPr/>
          <p:nvPr/>
        </p:nvSpPr>
        <p:spPr>
          <a:xfrm>
            <a:off x="7613237" y="3619023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5" name="Rectángulo redondeado 24">
            <a:extLst>
              <a:ext uri="{FF2B5EF4-FFF2-40B4-BE49-F238E27FC236}">
                <a16:creationId xmlns:a16="http://schemas.microsoft.com/office/drawing/2014/main" id="{CF4BC9D8-D163-AA45-907C-0803067AB641}"/>
              </a:ext>
            </a:extLst>
          </p:cNvPr>
          <p:cNvSpPr/>
          <p:nvPr/>
        </p:nvSpPr>
        <p:spPr>
          <a:xfrm>
            <a:off x="8784209" y="3595872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6" name="Rectángulo redondeado 25">
            <a:extLst>
              <a:ext uri="{FF2B5EF4-FFF2-40B4-BE49-F238E27FC236}">
                <a16:creationId xmlns:a16="http://schemas.microsoft.com/office/drawing/2014/main" id="{90FD94CE-6D5F-764A-AAA8-3986C1223466}"/>
              </a:ext>
            </a:extLst>
          </p:cNvPr>
          <p:cNvSpPr/>
          <p:nvPr/>
        </p:nvSpPr>
        <p:spPr>
          <a:xfrm>
            <a:off x="1758377" y="4697401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2AA06444-CA7E-2948-801F-98C347094D01}"/>
              </a:ext>
            </a:extLst>
          </p:cNvPr>
          <p:cNvSpPr/>
          <p:nvPr/>
        </p:nvSpPr>
        <p:spPr>
          <a:xfrm>
            <a:off x="2929349" y="4697401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02A0B1EE-2840-5F43-B7D1-2B59D5507A62}"/>
              </a:ext>
            </a:extLst>
          </p:cNvPr>
          <p:cNvSpPr/>
          <p:nvPr/>
        </p:nvSpPr>
        <p:spPr>
          <a:xfrm>
            <a:off x="4100321" y="4697400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29" name="Rectángulo redondeado 28">
            <a:extLst>
              <a:ext uri="{FF2B5EF4-FFF2-40B4-BE49-F238E27FC236}">
                <a16:creationId xmlns:a16="http://schemas.microsoft.com/office/drawing/2014/main" id="{ABA99C4E-555F-8547-96C1-2EE847751E44}"/>
              </a:ext>
            </a:extLst>
          </p:cNvPr>
          <p:cNvSpPr/>
          <p:nvPr/>
        </p:nvSpPr>
        <p:spPr>
          <a:xfrm>
            <a:off x="5271293" y="4674249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068418F0-7330-B345-ACC5-14FBE5AE9019}"/>
              </a:ext>
            </a:extLst>
          </p:cNvPr>
          <p:cNvSpPr/>
          <p:nvPr/>
        </p:nvSpPr>
        <p:spPr>
          <a:xfrm>
            <a:off x="6442265" y="4674249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1" name="Rectángulo redondeado 30">
            <a:extLst>
              <a:ext uri="{FF2B5EF4-FFF2-40B4-BE49-F238E27FC236}">
                <a16:creationId xmlns:a16="http://schemas.microsoft.com/office/drawing/2014/main" id="{416EEA4F-874B-B44C-A66E-05D9E812D668}"/>
              </a:ext>
            </a:extLst>
          </p:cNvPr>
          <p:cNvSpPr/>
          <p:nvPr/>
        </p:nvSpPr>
        <p:spPr>
          <a:xfrm>
            <a:off x="7613237" y="4674248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17693678-0FEF-8049-8D5F-3A8FE34E6FFB}"/>
              </a:ext>
            </a:extLst>
          </p:cNvPr>
          <p:cNvSpPr/>
          <p:nvPr/>
        </p:nvSpPr>
        <p:spPr>
          <a:xfrm>
            <a:off x="8784209" y="4651097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FADE2A42-0D2D-6E4E-BA72-DC1514B8AEBF}"/>
              </a:ext>
            </a:extLst>
          </p:cNvPr>
          <p:cNvSpPr/>
          <p:nvPr/>
        </p:nvSpPr>
        <p:spPr>
          <a:xfrm>
            <a:off x="1758377" y="5789280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4" name="Rectángulo redondeado 33">
            <a:extLst>
              <a:ext uri="{FF2B5EF4-FFF2-40B4-BE49-F238E27FC236}">
                <a16:creationId xmlns:a16="http://schemas.microsoft.com/office/drawing/2014/main" id="{32AB35A7-9B97-314F-9288-009E531DAEDA}"/>
              </a:ext>
            </a:extLst>
          </p:cNvPr>
          <p:cNvSpPr/>
          <p:nvPr/>
        </p:nvSpPr>
        <p:spPr>
          <a:xfrm>
            <a:off x="2929349" y="5789280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5" name="Rectángulo redondeado 34">
            <a:extLst>
              <a:ext uri="{FF2B5EF4-FFF2-40B4-BE49-F238E27FC236}">
                <a16:creationId xmlns:a16="http://schemas.microsoft.com/office/drawing/2014/main" id="{B84A8348-31FC-C145-A0B3-BBD44AE646FD}"/>
              </a:ext>
            </a:extLst>
          </p:cNvPr>
          <p:cNvSpPr/>
          <p:nvPr/>
        </p:nvSpPr>
        <p:spPr>
          <a:xfrm>
            <a:off x="4100321" y="5789279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6" name="Rectángulo redondeado 35">
            <a:extLst>
              <a:ext uri="{FF2B5EF4-FFF2-40B4-BE49-F238E27FC236}">
                <a16:creationId xmlns:a16="http://schemas.microsoft.com/office/drawing/2014/main" id="{9F9EF837-FD1D-B448-8D05-9774124A91CF}"/>
              </a:ext>
            </a:extLst>
          </p:cNvPr>
          <p:cNvSpPr/>
          <p:nvPr/>
        </p:nvSpPr>
        <p:spPr>
          <a:xfrm>
            <a:off x="5271293" y="5766128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7" name="Rectángulo redondeado 36">
            <a:extLst>
              <a:ext uri="{FF2B5EF4-FFF2-40B4-BE49-F238E27FC236}">
                <a16:creationId xmlns:a16="http://schemas.microsoft.com/office/drawing/2014/main" id="{589900A8-2795-5C4F-9541-A402F1237A62}"/>
              </a:ext>
            </a:extLst>
          </p:cNvPr>
          <p:cNvSpPr/>
          <p:nvPr/>
        </p:nvSpPr>
        <p:spPr>
          <a:xfrm>
            <a:off x="6442265" y="5766128"/>
            <a:ext cx="1018572" cy="902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8" name="Rectángulo redondeado 37">
            <a:extLst>
              <a:ext uri="{FF2B5EF4-FFF2-40B4-BE49-F238E27FC236}">
                <a16:creationId xmlns:a16="http://schemas.microsoft.com/office/drawing/2014/main" id="{E148A265-4358-8245-ABB0-4CD2B5BD6FB3}"/>
              </a:ext>
            </a:extLst>
          </p:cNvPr>
          <p:cNvSpPr/>
          <p:nvPr/>
        </p:nvSpPr>
        <p:spPr>
          <a:xfrm>
            <a:off x="7613237" y="5766127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39" name="Rectángulo redondeado 38">
            <a:extLst>
              <a:ext uri="{FF2B5EF4-FFF2-40B4-BE49-F238E27FC236}">
                <a16:creationId xmlns:a16="http://schemas.microsoft.com/office/drawing/2014/main" id="{0A0DA6EF-FD87-EA4F-9AA9-1D421AC13130}"/>
              </a:ext>
            </a:extLst>
          </p:cNvPr>
          <p:cNvSpPr/>
          <p:nvPr/>
        </p:nvSpPr>
        <p:spPr>
          <a:xfrm>
            <a:off x="8784209" y="5742976"/>
            <a:ext cx="1018572" cy="902825"/>
          </a:xfrm>
          <a:prstGeom prst="roundRect">
            <a:avLst/>
          </a:prstGeom>
          <a:solidFill>
            <a:srgbClr val="F6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atin typeface="ESCOLAR2 NEGRA" pitchFamily="2" charset="0"/>
            </a:endParaRPr>
          </a:p>
        </p:txBody>
      </p:sp>
      <p:sp>
        <p:nvSpPr>
          <p:cNvPr id="40" name="Rectángulo redondeado 39">
            <a:extLst>
              <a:ext uri="{FF2B5EF4-FFF2-40B4-BE49-F238E27FC236}">
                <a16:creationId xmlns:a16="http://schemas.microsoft.com/office/drawing/2014/main" id="{F17D8154-1998-AB4F-80BE-2B547D005083}"/>
              </a:ext>
            </a:extLst>
          </p:cNvPr>
          <p:cNvSpPr/>
          <p:nvPr/>
        </p:nvSpPr>
        <p:spPr>
          <a:xfrm>
            <a:off x="2505919" y="190977"/>
            <a:ext cx="6458673" cy="772610"/>
          </a:xfrm>
          <a:prstGeom prst="roundRect">
            <a:avLst/>
          </a:prstGeom>
          <a:solidFill>
            <a:schemeClr val="bg1"/>
          </a:solidFill>
          <a:ln w="63500" cap="sq" cmpd="sng">
            <a:solidFill>
              <a:schemeClr val="tx1"/>
            </a:solidFill>
            <a:prstDash val="lgDashDot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ESCOLAR2 NEGRA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A722672-5D6C-C049-BF25-55980E31E89D}"/>
              </a:ext>
            </a:extLst>
          </p:cNvPr>
          <p:cNvSpPr txBox="1"/>
          <p:nvPr/>
        </p:nvSpPr>
        <p:spPr>
          <a:xfrm>
            <a:off x="4983186" y="245231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>
                <a:latin typeface="ESCOLAR2 NEGRA" pitchFamily="2" charset="0"/>
                <a:cs typeface="Agent Orange" pitchFamily="2" charset="0"/>
              </a:rPr>
              <a:t>Enero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5D73576-52CE-F049-9A82-623278ECA7AC}"/>
              </a:ext>
            </a:extLst>
          </p:cNvPr>
          <p:cNvSpPr txBox="1"/>
          <p:nvPr/>
        </p:nvSpPr>
        <p:spPr>
          <a:xfrm>
            <a:off x="1876161" y="1200258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ESCOLAR2 NEGRA" pitchFamily="2" charset="0"/>
              </a:rPr>
              <a:t>LUNES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5381D81-7C01-7149-80CC-2C37537BD0D9}"/>
              </a:ext>
            </a:extLst>
          </p:cNvPr>
          <p:cNvSpPr txBox="1"/>
          <p:nvPr/>
        </p:nvSpPr>
        <p:spPr>
          <a:xfrm>
            <a:off x="2999561" y="1200259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ESCOLAR2 NEGRA" pitchFamily="2" charset="0"/>
              </a:rPr>
              <a:t>MARTES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9995560-8E16-C14C-A618-0B623CED218A}"/>
              </a:ext>
            </a:extLst>
          </p:cNvPr>
          <p:cNvSpPr txBox="1"/>
          <p:nvPr/>
        </p:nvSpPr>
        <p:spPr>
          <a:xfrm>
            <a:off x="4183837" y="1222629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latin typeface="ESCOLAR2 NEGRA" pitchFamily="2" charset="0"/>
              </a:rPr>
              <a:t>MIERCOLES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DB50CEA-71E6-5F4F-BCFB-5F34C16CF519}"/>
              </a:ext>
            </a:extLst>
          </p:cNvPr>
          <p:cNvSpPr txBox="1"/>
          <p:nvPr/>
        </p:nvSpPr>
        <p:spPr>
          <a:xfrm rot="18126994">
            <a:off x="4230879" y="1120093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latin typeface="ESCOLAR2 NEGRA" pitchFamily="2" charset="0"/>
              </a:rPr>
              <a:t>-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6DBC4F8-D856-F240-902B-49EA9D3433ED}"/>
              </a:ext>
            </a:extLst>
          </p:cNvPr>
          <p:cNvSpPr txBox="1"/>
          <p:nvPr/>
        </p:nvSpPr>
        <p:spPr>
          <a:xfrm>
            <a:off x="5373617" y="121373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ESCOLAR2 NEGRA" pitchFamily="2" charset="0"/>
              </a:rPr>
              <a:t>JUEVES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008E51D-EBE4-AB45-A309-9BA61E2C4E67}"/>
              </a:ext>
            </a:extLst>
          </p:cNvPr>
          <p:cNvSpPr txBox="1"/>
          <p:nvPr/>
        </p:nvSpPr>
        <p:spPr>
          <a:xfrm>
            <a:off x="6473909" y="12002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ESCOLAR2 NEGRA" pitchFamily="2" charset="0"/>
              </a:rPr>
              <a:t>VIERNES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5AC1C19-A813-2E4F-84E4-3C5C3C1EB666}"/>
              </a:ext>
            </a:extLst>
          </p:cNvPr>
          <p:cNvSpPr txBox="1"/>
          <p:nvPr/>
        </p:nvSpPr>
        <p:spPr>
          <a:xfrm>
            <a:off x="7694280" y="122262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SCOLAR2 NEGRA" pitchFamily="2" charset="0"/>
              </a:rPr>
              <a:t>SÁBADO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9C0A02A-FBFD-1B4F-A555-28A9E74F455C}"/>
              </a:ext>
            </a:extLst>
          </p:cNvPr>
          <p:cNvSpPr txBox="1"/>
          <p:nvPr/>
        </p:nvSpPr>
        <p:spPr>
          <a:xfrm>
            <a:off x="8848501" y="123821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SCOLAR2 NEGRA" pitchFamily="2" charset="0"/>
              </a:rPr>
              <a:t>DOMINGO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0DE47B6D-F8C9-E44E-9CCA-A8EB21086B65}"/>
              </a:ext>
            </a:extLst>
          </p:cNvPr>
          <p:cNvCxnSpPr/>
          <p:nvPr/>
        </p:nvCxnSpPr>
        <p:spPr>
          <a:xfrm>
            <a:off x="138896" y="2835797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165967E6-3720-B843-876C-3156F5224935}"/>
              </a:ext>
            </a:extLst>
          </p:cNvPr>
          <p:cNvCxnSpPr/>
          <p:nvPr/>
        </p:nvCxnSpPr>
        <p:spPr>
          <a:xfrm>
            <a:off x="138896" y="3242840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86700FBD-9EB9-5E4C-B182-BCE9BAC1248C}"/>
              </a:ext>
            </a:extLst>
          </p:cNvPr>
          <p:cNvCxnSpPr/>
          <p:nvPr/>
        </p:nvCxnSpPr>
        <p:spPr>
          <a:xfrm>
            <a:off x="138896" y="3636379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99A70D16-E4AD-AE4A-A6EF-701BE2945145}"/>
              </a:ext>
            </a:extLst>
          </p:cNvPr>
          <p:cNvCxnSpPr/>
          <p:nvPr/>
        </p:nvCxnSpPr>
        <p:spPr>
          <a:xfrm>
            <a:off x="138896" y="4043422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56BC4B31-0559-0648-878E-FDFF2634D8DF}"/>
              </a:ext>
            </a:extLst>
          </p:cNvPr>
          <p:cNvCxnSpPr/>
          <p:nvPr/>
        </p:nvCxnSpPr>
        <p:spPr>
          <a:xfrm>
            <a:off x="138896" y="4471685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9EA23F0-BEFF-2D4F-81A9-EC40D854AAB3}"/>
              </a:ext>
            </a:extLst>
          </p:cNvPr>
          <p:cNvCxnSpPr/>
          <p:nvPr/>
        </p:nvCxnSpPr>
        <p:spPr>
          <a:xfrm>
            <a:off x="138896" y="4878728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E8B195E1-61FB-384F-AD73-CFF1E848D7D5}"/>
              </a:ext>
            </a:extLst>
          </p:cNvPr>
          <p:cNvCxnSpPr/>
          <p:nvPr/>
        </p:nvCxnSpPr>
        <p:spPr>
          <a:xfrm>
            <a:off x="138896" y="5335933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41925099-24EF-B74E-9D45-6718B528FFBD}"/>
              </a:ext>
            </a:extLst>
          </p:cNvPr>
          <p:cNvCxnSpPr/>
          <p:nvPr/>
        </p:nvCxnSpPr>
        <p:spPr>
          <a:xfrm>
            <a:off x="138896" y="5742976"/>
            <a:ext cx="1481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BB1F83B3-1609-8A45-8560-7E582551242A}"/>
              </a:ext>
            </a:extLst>
          </p:cNvPr>
          <p:cNvSpPr txBox="1"/>
          <p:nvPr/>
        </p:nvSpPr>
        <p:spPr>
          <a:xfrm>
            <a:off x="67138" y="2086205"/>
            <a:ext cx="148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ESCOLAR2 NEGRA" pitchFamily="2" charset="0"/>
              </a:rPr>
              <a:t>Notas:</a:t>
            </a:r>
          </a:p>
        </p:txBody>
      </p:sp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id="{115DECCD-BAF2-BE42-8F83-3DB302AEF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22" y="18726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4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11</Words>
  <Application>Microsoft Macintosh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ESCOLAR2 NEGRA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Sánchez</dc:creator>
  <cp:lastModifiedBy>Chus Rodríguez</cp:lastModifiedBy>
  <cp:revision>8</cp:revision>
  <dcterms:created xsi:type="dcterms:W3CDTF">2020-05-04T16:29:53Z</dcterms:created>
  <dcterms:modified xsi:type="dcterms:W3CDTF">2021-05-15T12:46:54Z</dcterms:modified>
</cp:coreProperties>
</file>