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/>
    <p:restoredTop sz="94619"/>
  </p:normalViewPr>
  <p:slideViewPr>
    <p:cSldViewPr>
      <p:cViewPr varScale="1">
        <p:scale>
          <a:sx n="80" d="100"/>
          <a:sy n="80" d="100"/>
        </p:scale>
        <p:origin x="3264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4C5F-6EE3-0A4F-B540-2326E05F0E11}" type="datetimeFigureOut">
              <a:rPr lang="es-ES_tradnl" smtClean="0"/>
              <a:t>18/5/21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ABE32-8649-BE47-B07E-C8D532C248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2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24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4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06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5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0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4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8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1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6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77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25F6-40C8-415C-9C32-F5CF99FC6592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44A8-EC20-4E47-A842-E4818B4CC14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6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Picture 8" descr="Resultado de imagen de comecocos plantill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1" t="3190" r="4213"/>
          <a:stretch/>
        </p:blipFill>
        <p:spPr bwMode="auto">
          <a:xfrm>
            <a:off x="-28055" y="0"/>
            <a:ext cx="6858000" cy="702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 rot="18851366">
            <a:off x="1042854" y="3138536"/>
            <a:ext cx="4716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>
                    <a:lumMod val="75000"/>
                  </a:schemeClr>
                </a:solidFill>
              </a:rPr>
              <a:t>www.eltarrodelosidiomas.com</a:t>
            </a:r>
          </a:p>
        </p:txBody>
      </p:sp>
    </p:spTree>
    <p:extLst>
      <p:ext uri="{BB962C8B-B14F-4D97-AF65-F5344CB8AC3E}">
        <p14:creationId xmlns:p14="http://schemas.microsoft.com/office/powerpoint/2010/main" val="30238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5</Words>
  <Application>Microsoft Macintosh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>Corby Business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Caldas-Gonzalez</dc:creator>
  <cp:lastModifiedBy>Microsoft Office User</cp:lastModifiedBy>
  <cp:revision>23</cp:revision>
  <cp:lastPrinted>2017-07-29T14:56:03Z</cp:lastPrinted>
  <dcterms:created xsi:type="dcterms:W3CDTF">2017-07-06T09:20:33Z</dcterms:created>
  <dcterms:modified xsi:type="dcterms:W3CDTF">2021-05-18T07:54:33Z</dcterms:modified>
</cp:coreProperties>
</file>