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4" r:id="rId4"/>
    <p:sldId id="335" r:id="rId5"/>
    <p:sldId id="308" r:id="rId6"/>
    <p:sldId id="306" r:id="rId7"/>
    <p:sldId id="292" r:id="rId8"/>
    <p:sldId id="258" r:id="rId9"/>
    <p:sldId id="289" r:id="rId10"/>
  </p:sldIdLst>
  <p:sldSz cx="10620375" cy="7524750"/>
  <p:notesSz cx="6858000" cy="9144000"/>
  <p:defaultTextStyle>
    <a:defPPr>
      <a:defRPr lang="en-US"/>
    </a:defPPr>
    <a:lvl1pPr marL="0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1pPr>
    <a:lvl2pPr marL="494828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2pPr>
    <a:lvl3pPr marL="989655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3pPr>
    <a:lvl4pPr marL="1484483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4pPr>
    <a:lvl5pPr marL="1979310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5pPr>
    <a:lvl6pPr marL="2474138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6pPr>
    <a:lvl7pPr marL="2968965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7pPr>
    <a:lvl8pPr marL="3463793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8pPr>
    <a:lvl9pPr marL="3958620" algn="l" defTabSz="989655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EE5"/>
    <a:srgbClr val="72A3B6"/>
    <a:srgbClr val="FB6C69"/>
    <a:srgbClr val="28B277"/>
    <a:srgbClr val="FEBD26"/>
    <a:srgbClr val="7EAABC"/>
    <a:srgbClr val="5B4331"/>
    <a:srgbClr val="C53535"/>
    <a:srgbClr val="FBD16B"/>
    <a:srgbClr val="A7C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528" y="1231482"/>
            <a:ext cx="9027319" cy="2619728"/>
          </a:xfrm>
        </p:spPr>
        <p:txBody>
          <a:bodyPr anchor="b"/>
          <a:lstStyle>
            <a:lvl1pPr algn="ctr">
              <a:defRPr sz="658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547" y="3952236"/>
            <a:ext cx="7965281" cy="1816739"/>
          </a:xfrm>
        </p:spPr>
        <p:txBody>
          <a:bodyPr/>
          <a:lstStyle>
            <a:lvl1pPr marL="0" indent="0" algn="ctr">
              <a:buNone/>
              <a:defRPr sz="2633"/>
            </a:lvl1pPr>
            <a:lvl2pPr marL="501640" indent="0" algn="ctr">
              <a:buNone/>
              <a:defRPr sz="2194"/>
            </a:lvl2pPr>
            <a:lvl3pPr marL="1003280" indent="0" algn="ctr">
              <a:buNone/>
              <a:defRPr sz="1975"/>
            </a:lvl3pPr>
            <a:lvl4pPr marL="1504920" indent="0" algn="ctr">
              <a:buNone/>
              <a:defRPr sz="1756"/>
            </a:lvl4pPr>
            <a:lvl5pPr marL="2006559" indent="0" algn="ctr">
              <a:buNone/>
              <a:defRPr sz="1756"/>
            </a:lvl5pPr>
            <a:lvl6pPr marL="2508199" indent="0" algn="ctr">
              <a:buNone/>
              <a:defRPr sz="1756"/>
            </a:lvl6pPr>
            <a:lvl7pPr marL="3009839" indent="0" algn="ctr">
              <a:buNone/>
              <a:defRPr sz="1756"/>
            </a:lvl7pPr>
            <a:lvl8pPr marL="3511479" indent="0" algn="ctr">
              <a:buNone/>
              <a:defRPr sz="1756"/>
            </a:lvl8pPr>
            <a:lvl9pPr marL="4013119" indent="0" algn="ctr">
              <a:buNone/>
              <a:defRPr sz="1756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2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207" y="400623"/>
            <a:ext cx="2290018" cy="63768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152" y="400623"/>
            <a:ext cx="6737300" cy="637687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6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20" y="1875964"/>
            <a:ext cx="9160073" cy="3130086"/>
          </a:xfrm>
        </p:spPr>
        <p:txBody>
          <a:bodyPr anchor="b"/>
          <a:lstStyle>
            <a:lvl1pPr>
              <a:defRPr sz="658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620" y="5035662"/>
            <a:ext cx="9160073" cy="1646039"/>
          </a:xfrm>
        </p:spPr>
        <p:txBody>
          <a:bodyPr/>
          <a:lstStyle>
            <a:lvl1pPr marL="0" indent="0">
              <a:buNone/>
              <a:defRPr sz="2633">
                <a:solidFill>
                  <a:schemeClr val="tx1"/>
                </a:solidFill>
              </a:defRPr>
            </a:lvl1pPr>
            <a:lvl2pPr marL="501640" indent="0">
              <a:buNone/>
              <a:defRPr sz="2194">
                <a:solidFill>
                  <a:schemeClr val="tx1">
                    <a:tint val="75000"/>
                  </a:schemeClr>
                </a:solidFill>
              </a:defRPr>
            </a:lvl2pPr>
            <a:lvl3pPr marL="100328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3pPr>
            <a:lvl4pPr marL="1504920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4pPr>
            <a:lvl5pPr marL="2006559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5pPr>
            <a:lvl6pPr marL="2508199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6pPr>
            <a:lvl7pPr marL="3009839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7pPr>
            <a:lvl8pPr marL="3511479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8pPr>
            <a:lvl9pPr marL="4013119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151" y="2003116"/>
            <a:ext cx="4513659" cy="47743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65" y="2003116"/>
            <a:ext cx="4513659" cy="47743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0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400625"/>
            <a:ext cx="9160073" cy="14544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5" y="1844609"/>
            <a:ext cx="4492916" cy="904015"/>
          </a:xfrm>
        </p:spPr>
        <p:txBody>
          <a:bodyPr anchor="b"/>
          <a:lstStyle>
            <a:lvl1pPr marL="0" indent="0">
              <a:buNone/>
              <a:defRPr sz="2633" b="1"/>
            </a:lvl1pPr>
            <a:lvl2pPr marL="501640" indent="0">
              <a:buNone/>
              <a:defRPr sz="2194" b="1"/>
            </a:lvl2pPr>
            <a:lvl3pPr marL="1003280" indent="0">
              <a:buNone/>
              <a:defRPr sz="1975" b="1"/>
            </a:lvl3pPr>
            <a:lvl4pPr marL="1504920" indent="0">
              <a:buNone/>
              <a:defRPr sz="1756" b="1"/>
            </a:lvl4pPr>
            <a:lvl5pPr marL="2006559" indent="0">
              <a:buNone/>
              <a:defRPr sz="1756" b="1"/>
            </a:lvl5pPr>
            <a:lvl6pPr marL="2508199" indent="0">
              <a:buNone/>
              <a:defRPr sz="1756" b="1"/>
            </a:lvl6pPr>
            <a:lvl7pPr marL="3009839" indent="0">
              <a:buNone/>
              <a:defRPr sz="1756" b="1"/>
            </a:lvl7pPr>
            <a:lvl8pPr marL="3511479" indent="0">
              <a:buNone/>
              <a:defRPr sz="1756" b="1"/>
            </a:lvl8pPr>
            <a:lvl9pPr marL="4013119" indent="0">
              <a:buNone/>
              <a:defRPr sz="175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5" y="2748624"/>
            <a:ext cx="4492916" cy="40428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565" y="1844609"/>
            <a:ext cx="4515043" cy="904015"/>
          </a:xfrm>
        </p:spPr>
        <p:txBody>
          <a:bodyPr anchor="b"/>
          <a:lstStyle>
            <a:lvl1pPr marL="0" indent="0">
              <a:buNone/>
              <a:defRPr sz="2633" b="1"/>
            </a:lvl1pPr>
            <a:lvl2pPr marL="501640" indent="0">
              <a:buNone/>
              <a:defRPr sz="2194" b="1"/>
            </a:lvl2pPr>
            <a:lvl3pPr marL="1003280" indent="0">
              <a:buNone/>
              <a:defRPr sz="1975" b="1"/>
            </a:lvl3pPr>
            <a:lvl4pPr marL="1504920" indent="0">
              <a:buNone/>
              <a:defRPr sz="1756" b="1"/>
            </a:lvl4pPr>
            <a:lvl5pPr marL="2006559" indent="0">
              <a:buNone/>
              <a:defRPr sz="1756" b="1"/>
            </a:lvl5pPr>
            <a:lvl6pPr marL="2508199" indent="0">
              <a:buNone/>
              <a:defRPr sz="1756" b="1"/>
            </a:lvl6pPr>
            <a:lvl7pPr marL="3009839" indent="0">
              <a:buNone/>
              <a:defRPr sz="1756" b="1"/>
            </a:lvl7pPr>
            <a:lvl8pPr marL="3511479" indent="0">
              <a:buNone/>
              <a:defRPr sz="1756" b="1"/>
            </a:lvl8pPr>
            <a:lvl9pPr marL="4013119" indent="0">
              <a:buNone/>
              <a:defRPr sz="175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565" y="2748624"/>
            <a:ext cx="4515043" cy="40428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1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501650"/>
            <a:ext cx="3425347" cy="1755775"/>
          </a:xfrm>
        </p:spPr>
        <p:txBody>
          <a:bodyPr anchor="b"/>
          <a:lstStyle>
            <a:lvl1pPr>
              <a:defRPr sz="351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043" y="1083426"/>
            <a:ext cx="5376565" cy="5347450"/>
          </a:xfrm>
        </p:spPr>
        <p:txBody>
          <a:bodyPr/>
          <a:lstStyle>
            <a:lvl1pPr>
              <a:defRPr sz="3511"/>
            </a:lvl1pPr>
            <a:lvl2pPr>
              <a:defRPr sz="3072"/>
            </a:lvl2pPr>
            <a:lvl3pPr>
              <a:defRPr sz="2633"/>
            </a:lvl3pPr>
            <a:lvl4pPr>
              <a:defRPr sz="2194"/>
            </a:lvl4pPr>
            <a:lvl5pPr>
              <a:defRPr sz="2194"/>
            </a:lvl5pPr>
            <a:lvl6pPr>
              <a:defRPr sz="2194"/>
            </a:lvl6pPr>
            <a:lvl7pPr>
              <a:defRPr sz="2194"/>
            </a:lvl7pPr>
            <a:lvl8pPr>
              <a:defRPr sz="2194"/>
            </a:lvl8pPr>
            <a:lvl9pPr>
              <a:defRPr sz="219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57425"/>
            <a:ext cx="3425347" cy="4182159"/>
          </a:xfrm>
        </p:spPr>
        <p:txBody>
          <a:bodyPr/>
          <a:lstStyle>
            <a:lvl1pPr marL="0" indent="0">
              <a:buNone/>
              <a:defRPr sz="1756"/>
            </a:lvl1pPr>
            <a:lvl2pPr marL="501640" indent="0">
              <a:buNone/>
              <a:defRPr sz="1536"/>
            </a:lvl2pPr>
            <a:lvl3pPr marL="1003280" indent="0">
              <a:buNone/>
              <a:defRPr sz="1317"/>
            </a:lvl3pPr>
            <a:lvl4pPr marL="1504920" indent="0">
              <a:buNone/>
              <a:defRPr sz="1097"/>
            </a:lvl4pPr>
            <a:lvl5pPr marL="2006559" indent="0">
              <a:buNone/>
              <a:defRPr sz="1097"/>
            </a:lvl5pPr>
            <a:lvl6pPr marL="2508199" indent="0">
              <a:buNone/>
              <a:defRPr sz="1097"/>
            </a:lvl6pPr>
            <a:lvl7pPr marL="3009839" indent="0">
              <a:buNone/>
              <a:defRPr sz="1097"/>
            </a:lvl7pPr>
            <a:lvl8pPr marL="3511479" indent="0">
              <a:buNone/>
              <a:defRPr sz="1097"/>
            </a:lvl8pPr>
            <a:lvl9pPr marL="4013119" indent="0">
              <a:buNone/>
              <a:defRPr sz="109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1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501650"/>
            <a:ext cx="3425347" cy="1755775"/>
          </a:xfrm>
        </p:spPr>
        <p:txBody>
          <a:bodyPr anchor="b"/>
          <a:lstStyle>
            <a:lvl1pPr>
              <a:defRPr sz="351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5043" y="1083426"/>
            <a:ext cx="5376565" cy="5347450"/>
          </a:xfrm>
        </p:spPr>
        <p:txBody>
          <a:bodyPr anchor="t"/>
          <a:lstStyle>
            <a:lvl1pPr marL="0" indent="0">
              <a:buNone/>
              <a:defRPr sz="3511"/>
            </a:lvl1pPr>
            <a:lvl2pPr marL="501640" indent="0">
              <a:buNone/>
              <a:defRPr sz="3072"/>
            </a:lvl2pPr>
            <a:lvl3pPr marL="1003280" indent="0">
              <a:buNone/>
              <a:defRPr sz="2633"/>
            </a:lvl3pPr>
            <a:lvl4pPr marL="1504920" indent="0">
              <a:buNone/>
              <a:defRPr sz="2194"/>
            </a:lvl4pPr>
            <a:lvl5pPr marL="2006559" indent="0">
              <a:buNone/>
              <a:defRPr sz="2194"/>
            </a:lvl5pPr>
            <a:lvl6pPr marL="2508199" indent="0">
              <a:buNone/>
              <a:defRPr sz="2194"/>
            </a:lvl6pPr>
            <a:lvl7pPr marL="3009839" indent="0">
              <a:buNone/>
              <a:defRPr sz="2194"/>
            </a:lvl7pPr>
            <a:lvl8pPr marL="3511479" indent="0">
              <a:buNone/>
              <a:defRPr sz="2194"/>
            </a:lvl8pPr>
            <a:lvl9pPr marL="4013119" indent="0">
              <a:buNone/>
              <a:defRPr sz="219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57425"/>
            <a:ext cx="3425347" cy="4182159"/>
          </a:xfrm>
        </p:spPr>
        <p:txBody>
          <a:bodyPr/>
          <a:lstStyle>
            <a:lvl1pPr marL="0" indent="0">
              <a:buNone/>
              <a:defRPr sz="1756"/>
            </a:lvl1pPr>
            <a:lvl2pPr marL="501640" indent="0">
              <a:buNone/>
              <a:defRPr sz="1536"/>
            </a:lvl2pPr>
            <a:lvl3pPr marL="1003280" indent="0">
              <a:buNone/>
              <a:defRPr sz="1317"/>
            </a:lvl3pPr>
            <a:lvl4pPr marL="1504920" indent="0">
              <a:buNone/>
              <a:defRPr sz="1097"/>
            </a:lvl4pPr>
            <a:lvl5pPr marL="2006559" indent="0">
              <a:buNone/>
              <a:defRPr sz="1097"/>
            </a:lvl5pPr>
            <a:lvl6pPr marL="2508199" indent="0">
              <a:buNone/>
              <a:defRPr sz="1097"/>
            </a:lvl6pPr>
            <a:lvl7pPr marL="3009839" indent="0">
              <a:buNone/>
              <a:defRPr sz="1097"/>
            </a:lvl7pPr>
            <a:lvl8pPr marL="3511479" indent="0">
              <a:buNone/>
              <a:defRPr sz="1097"/>
            </a:lvl8pPr>
            <a:lvl9pPr marL="4013119" indent="0">
              <a:buNone/>
              <a:defRPr sz="109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1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151" y="400625"/>
            <a:ext cx="9160073" cy="145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151" y="2003116"/>
            <a:ext cx="9160073" cy="477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151" y="6974330"/>
            <a:ext cx="2389584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61C0-5415-467A-9229-13A279143E0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99" y="6974330"/>
            <a:ext cx="3584377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0640" y="6974330"/>
            <a:ext cx="2389584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AF04-0504-4582-AE8F-B26FD99CE0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9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3280" rtl="0" eaLnBrk="1" latinLnBrk="0" hangingPunct="1">
        <a:lnSpc>
          <a:spcPct val="90000"/>
        </a:lnSpc>
        <a:spcBef>
          <a:spcPct val="0"/>
        </a:spcBef>
        <a:buNone/>
        <a:defRPr sz="48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820" indent="-250820" algn="l" defTabSz="1003280" rtl="0" eaLnBrk="1" latinLnBrk="0" hangingPunct="1">
        <a:lnSpc>
          <a:spcPct val="90000"/>
        </a:lnSpc>
        <a:spcBef>
          <a:spcPts val="1097"/>
        </a:spcBef>
        <a:buFont typeface="Arial" panose="020B0604020202020204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1pPr>
      <a:lvl2pPr marL="752460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3" kern="1200">
          <a:solidFill>
            <a:schemeClr val="tx1"/>
          </a:solidFill>
          <a:latin typeface="+mn-lt"/>
          <a:ea typeface="+mn-ea"/>
          <a:cs typeface="+mn-cs"/>
        </a:defRPr>
      </a:lvl2pPr>
      <a:lvl3pPr marL="1254100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4" kern="1200">
          <a:solidFill>
            <a:schemeClr val="tx1"/>
          </a:solidFill>
          <a:latin typeface="+mn-lt"/>
          <a:ea typeface="+mn-ea"/>
          <a:cs typeface="+mn-cs"/>
        </a:defRPr>
      </a:lvl3pPr>
      <a:lvl4pPr marL="1755739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257379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759019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3260659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762299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4263939" indent="-250820" algn="l" defTabSz="1003280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1pPr>
      <a:lvl2pPr marL="501640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2pPr>
      <a:lvl3pPr marL="1003280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04920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06559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99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3009839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511479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4013119" algn="l" defTabSz="1003280" rtl="0" eaLnBrk="1" latinLnBrk="0" hangingPunct="1"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www.instagram.com/hello.teacher.ana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microsoft.com/office/2007/relationships/hdphoto" Target="../media/hdphoto1.wdp"/><Relationship Id="rId45" Type="http://schemas.openxmlformats.org/officeDocument/2006/relationships/image" Target="../media/image46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5.png"/><Relationship Id="rId4" Type="http://schemas.openxmlformats.org/officeDocument/2006/relationships/image" Target="../media/image1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4.png"/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7.png"/><Relationship Id="rId20" Type="http://schemas.openxmlformats.org/officeDocument/2006/relationships/image" Target="../media/image22.png"/><Relationship Id="rId4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1.jpg"/><Relationship Id="rId16" Type="http://schemas.openxmlformats.org/officeDocument/2006/relationships/image" Target="../media/image60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4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2.png"/><Relationship Id="rId2" Type="http://schemas.openxmlformats.org/officeDocument/2006/relationships/image" Target="../media/image1.jp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31.png"/><Relationship Id="rId2" Type="http://schemas.openxmlformats.org/officeDocument/2006/relationships/image" Target="../media/image1.jp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hyperlink" Target="https://www.instagram.com/hello.teacher.ana/" TargetMode="External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1140796" y="660921"/>
            <a:ext cx="8338782" cy="6182436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97"/>
          </a:p>
        </p:txBody>
      </p:sp>
      <p:sp>
        <p:nvSpPr>
          <p:cNvPr id="10" name="CuadroTexto 9"/>
          <p:cNvSpPr txBox="1"/>
          <p:nvPr/>
        </p:nvSpPr>
        <p:spPr>
          <a:xfrm>
            <a:off x="1257717" y="2418266"/>
            <a:ext cx="8139752" cy="160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FOOD</a:t>
            </a:r>
            <a:endParaRPr lang="es-ES" sz="8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343883" y="639254"/>
            <a:ext cx="1461148" cy="1119992"/>
            <a:chOff x="6106902" y="453851"/>
            <a:chExt cx="552277" cy="354508"/>
          </a:xfrm>
        </p:grpSpPr>
        <p:sp>
          <p:nvSpPr>
            <p:cNvPr id="12" name="Elipse 11"/>
            <p:cNvSpPr/>
            <p:nvPr/>
          </p:nvSpPr>
          <p:spPr>
            <a:xfrm>
              <a:off x="6120044" y="453851"/>
              <a:ext cx="438161" cy="352279"/>
            </a:xfrm>
            <a:prstGeom prst="ellipse">
              <a:avLst/>
            </a:prstGeom>
            <a:ln w="38100">
              <a:solidFill>
                <a:srgbClr val="FEBD2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FF888A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106902" y="486874"/>
              <a:ext cx="464445" cy="32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904" y="666521"/>
              <a:ext cx="227275" cy="1396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CuadroTexto 14"/>
          <p:cNvSpPr txBox="1"/>
          <p:nvPr/>
        </p:nvSpPr>
        <p:spPr>
          <a:xfrm>
            <a:off x="3241036" y="6207575"/>
            <a:ext cx="4356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spc="100" dirty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@</a:t>
            </a:r>
            <a:r>
              <a:rPr lang="es-ES" sz="2800" spc="100" dirty="0" err="1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hello.teacher.ana</a:t>
            </a:r>
            <a:r>
              <a:rPr lang="es-ES" sz="2400" dirty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 </a:t>
            </a:r>
            <a:endParaRPr lang="es-ES" sz="2000" dirty="0">
              <a:ln w="28575">
                <a:solidFill>
                  <a:schemeClr val="tx1"/>
                </a:solidFill>
              </a:ln>
              <a:solidFill>
                <a:srgbClr val="FEB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</p:txBody>
      </p:sp>
      <p:pic>
        <p:nvPicPr>
          <p:cNvPr id="16" name="Picture 10" descr="Archivo:Instagram logo 2016.sv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19" y="6300933"/>
            <a:ext cx="344569" cy="3445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CuadroTexto 16"/>
          <p:cNvSpPr txBox="1"/>
          <p:nvPr/>
        </p:nvSpPr>
        <p:spPr>
          <a:xfrm>
            <a:off x="4370239" y="5462630"/>
            <a:ext cx="2186539" cy="76545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Follow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 me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on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 Instagram: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Inimitable Original" panose="02000000000000000000" pitchFamily="2" charset="0"/>
              <a:ea typeface="HelloLiza" panose="02000603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66">
            <a:off x="3873028" y="5575362"/>
            <a:ext cx="700666" cy="7006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" y="6909695"/>
            <a:ext cx="1101279" cy="3854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15106" y="3121908"/>
            <a:ext cx="720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  <a:p>
            <a:pPr algn="ctr"/>
            <a:r>
              <a:rPr lang="es-ES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6X6</a:t>
            </a:r>
          </a:p>
          <a:p>
            <a:pPr algn="ctr"/>
            <a:r>
              <a:rPr lang="es-ES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Spelling</a:t>
            </a:r>
            <a:r>
              <a:rPr lang="es-ES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/ </a:t>
            </a:r>
            <a:r>
              <a:rPr lang="es-ES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Speaking</a:t>
            </a:r>
            <a:r>
              <a:rPr lang="es-ES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  <a:r>
              <a:rPr lang="es-ES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game</a:t>
            </a:r>
            <a:endParaRPr lang="es-ES" sz="40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  <a:p>
            <a:endParaRPr lang="en-GB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347130" y="2487253"/>
            <a:ext cx="8139752" cy="160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391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55" name="Imagen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64" name="Imagen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69" name="Imagen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10" name="Rectángulo redondeado 9"/>
          <p:cNvSpPr/>
          <p:nvPr/>
        </p:nvSpPr>
        <p:spPr>
          <a:xfrm>
            <a:off x="1950991" y="332859"/>
            <a:ext cx="6627558" cy="118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97"/>
          </a:p>
        </p:txBody>
      </p:sp>
      <p:sp>
        <p:nvSpPr>
          <p:cNvPr id="11" name="CuadroTexto 10"/>
          <p:cNvSpPr txBox="1"/>
          <p:nvPr/>
        </p:nvSpPr>
        <p:spPr>
          <a:xfrm>
            <a:off x="2306681" y="639301"/>
            <a:ext cx="59361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D</a:t>
            </a:r>
            <a:r>
              <a:rPr lang="es-ES" sz="48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</a:p>
          <a:p>
            <a:pPr algn="ctr"/>
            <a:r>
              <a:rPr lang="es-ES" sz="2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6X6 </a:t>
            </a:r>
            <a:r>
              <a:rPr lang="es-ES" sz="2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Spelling</a:t>
            </a:r>
            <a:r>
              <a:rPr lang="es-ES" sz="2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  <a:r>
              <a:rPr lang="es-ES" sz="2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/ </a:t>
            </a:r>
            <a:r>
              <a:rPr lang="es-ES" sz="2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Speaking</a:t>
            </a:r>
            <a:r>
              <a:rPr lang="es-ES" sz="2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  <a:r>
              <a:rPr lang="es-ES" sz="2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game</a:t>
            </a:r>
            <a:endParaRPr lang="es-ES" sz="28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95293" y="1729426"/>
            <a:ext cx="9006145" cy="5058588"/>
          </a:xfrm>
          <a:prstGeom prst="roundRect">
            <a:avLst>
              <a:gd name="adj" fmla="val 7159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97"/>
          </a:p>
        </p:txBody>
      </p:sp>
      <p:grpSp>
        <p:nvGrpSpPr>
          <p:cNvPr id="38" name="Grupo 37"/>
          <p:cNvGrpSpPr/>
          <p:nvPr/>
        </p:nvGrpSpPr>
        <p:grpSpPr>
          <a:xfrm>
            <a:off x="8347708" y="353768"/>
            <a:ext cx="1473932" cy="1120798"/>
            <a:chOff x="6102070" y="453851"/>
            <a:chExt cx="557109" cy="354763"/>
          </a:xfrm>
        </p:grpSpPr>
        <p:sp>
          <p:nvSpPr>
            <p:cNvPr id="39" name="Elipse 38"/>
            <p:cNvSpPr/>
            <p:nvPr/>
          </p:nvSpPr>
          <p:spPr>
            <a:xfrm>
              <a:off x="6120044" y="453851"/>
              <a:ext cx="438161" cy="352279"/>
            </a:xfrm>
            <a:prstGeom prst="ellipse">
              <a:avLst/>
            </a:prstGeom>
            <a:ln w="38100">
              <a:solidFill>
                <a:srgbClr val="FEBD2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FF888A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102070" y="487129"/>
              <a:ext cx="464445" cy="32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904" y="666521"/>
              <a:ext cx="227275" cy="1396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CuadroTexto 23">
            <a:hlinkClick r:id="rId4"/>
          </p:cNvPr>
          <p:cNvSpPr txBox="1"/>
          <p:nvPr/>
        </p:nvSpPr>
        <p:spPr>
          <a:xfrm>
            <a:off x="5051551" y="6289676"/>
            <a:ext cx="5045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spc="100" dirty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@</a:t>
            </a:r>
            <a:r>
              <a:rPr lang="es-ES" sz="2800" spc="100" dirty="0" err="1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hello.teacher.ana</a:t>
            </a:r>
            <a:r>
              <a:rPr lang="es-ES" sz="2400" dirty="0">
                <a:ln w="0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 </a:t>
            </a:r>
            <a:endParaRPr lang="es-ES" sz="2000" dirty="0">
              <a:ln w="0">
                <a:solidFill>
                  <a:schemeClr val="tx1"/>
                </a:solidFill>
              </a:ln>
              <a:solidFill>
                <a:srgbClr val="FEB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30378" y="1841365"/>
            <a:ext cx="90263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roken Vessels Sketch" pitchFamily="2" charset="0"/>
                <a:ea typeface="HelloEtchASketch" panose="02000603000000000000" pitchFamily="2" charset="0"/>
              </a:rPr>
              <a:t>En este documento encontrarás:</a:t>
            </a: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Juego tablero 6x6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Speaking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game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o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Spelling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game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.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 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Tableros de vocabulario.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  </a:t>
            </a: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Se recomienda el uso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combinado con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el resto de recursos que puedes encontrar gratuitamente en mi cuenta de Instagram.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842614" y="5517954"/>
            <a:ext cx="1352045" cy="76545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Sígueme en:</a:t>
            </a: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66">
            <a:off x="7312775" y="5650661"/>
            <a:ext cx="700666" cy="700666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899">
            <a:off x="1410472" y="2401710"/>
            <a:ext cx="288000" cy="288000"/>
          </a:xfrm>
          <a:prstGeom prst="rect">
            <a:avLst/>
          </a:prstGeom>
        </p:spPr>
      </p:pic>
      <p:pic>
        <p:nvPicPr>
          <p:cNvPr id="31" name="Picture 10" descr="Archivo:Instagram logo 2016.svg - Wikipedia, la enciclopedia libre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86" y="5881072"/>
            <a:ext cx="442655" cy="44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937">
            <a:off x="9423120" y="6084738"/>
            <a:ext cx="784299" cy="78429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8" y="6894877"/>
            <a:ext cx="1101279" cy="385448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1412976" y="6942107"/>
            <a:ext cx="8990156" cy="39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pc="50" dirty="0">
                <a:latin typeface="Abecedary" pitchFamily="2" charset="0"/>
              </a:rPr>
              <a:t>@</a:t>
            </a:r>
            <a:r>
              <a:rPr lang="en-GB" spc="50" dirty="0" err="1">
                <a:latin typeface="Blue Eyes - Personal Use" pitchFamily="50" charset="0"/>
              </a:rPr>
              <a:t>hello.teacher.ana</a:t>
            </a:r>
            <a:r>
              <a:rPr lang="en-GB" spc="50" dirty="0">
                <a:latin typeface="Blue Eyes - Personal Use" pitchFamily="50" charset="0"/>
              </a:rPr>
              <a:t> © 2021 by Ana </a:t>
            </a:r>
            <a:r>
              <a:rPr lang="en-GB" spc="50" dirty="0" err="1">
                <a:latin typeface="Blue Eyes - Personal Use" pitchFamily="50" charset="0"/>
              </a:rPr>
              <a:t>María</a:t>
            </a:r>
            <a:r>
              <a:rPr lang="en-GB" spc="50" dirty="0">
                <a:latin typeface="Blue Eyes - Personal Use" pitchFamily="50" charset="0"/>
              </a:rPr>
              <a:t> Marín Laporta is licensed under CC BY-NC-ND 4.0.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899">
            <a:off x="1410472" y="324322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1140796" y="660921"/>
            <a:ext cx="8338782" cy="6182436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98609" y="2670946"/>
            <a:ext cx="8139752" cy="160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FOOD</a:t>
            </a:r>
            <a:endParaRPr lang="es-ES" sz="8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343883" y="639254"/>
            <a:ext cx="1461148" cy="1119992"/>
            <a:chOff x="6106902" y="453851"/>
            <a:chExt cx="552277" cy="354508"/>
          </a:xfrm>
        </p:grpSpPr>
        <p:sp>
          <p:nvSpPr>
            <p:cNvPr id="12" name="Elipse 11"/>
            <p:cNvSpPr/>
            <p:nvPr/>
          </p:nvSpPr>
          <p:spPr>
            <a:xfrm>
              <a:off x="6120044" y="453851"/>
              <a:ext cx="438161" cy="352279"/>
            </a:xfrm>
            <a:prstGeom prst="ellipse">
              <a:avLst/>
            </a:prstGeom>
            <a:ln w="38100">
              <a:solidFill>
                <a:srgbClr val="FEBD2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FF888A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106902" y="486874"/>
              <a:ext cx="464445" cy="32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904" y="666521"/>
              <a:ext cx="227275" cy="13960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" y="6909695"/>
            <a:ext cx="1101279" cy="3854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15106" y="3632603"/>
            <a:ext cx="720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  <a:p>
            <a:pPr algn="ctr"/>
            <a:r>
              <a:rPr lang="es-ES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Speaking</a:t>
            </a:r>
            <a:r>
              <a:rPr lang="es-ES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– </a:t>
            </a:r>
            <a:r>
              <a:rPr lang="es-ES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spelling</a:t>
            </a:r>
            <a:r>
              <a:rPr lang="es-ES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  <a:r>
              <a:rPr lang="es-ES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game</a:t>
            </a:r>
            <a:endParaRPr lang="es-ES" sz="40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  <a:p>
            <a:endParaRPr lang="en-GB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327547" y="2670946"/>
            <a:ext cx="8139752" cy="160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82680" y="6051035"/>
            <a:ext cx="7255013" cy="9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EtchASketch" panose="02000603000000000000" pitchFamily="2" charset="0"/>
              </a:rPr>
              <a:t>Pósters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EtchASketch" panose="02000603000000000000" pitchFamily="2" charset="0"/>
              </a:rPr>
              <a:t> de vocabulario, que se pueden imprimir en A4, A5 o A6 para montar en forma de </a:t>
            </a:r>
            <a:r>
              <a:rPr lang="es-E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EtchASketch" panose="02000603000000000000" pitchFamily="2" charset="0"/>
              </a:rPr>
              <a:t>minilibro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EtchASketch" panose="02000603000000000000" pitchFamily="2" charset="0"/>
              </a:rPr>
              <a:t>.</a:t>
            </a:r>
          </a:p>
          <a:p>
            <a:pPr algn="ctr"/>
            <a:endParaRPr lang="en-GB" sz="1800" dirty="0">
              <a:latin typeface="KG Always A Good Time" panose="02000505000000020003" pitchFamily="2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975888" y="7026865"/>
            <a:ext cx="24496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@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hello.teacher.ana</a:t>
            </a: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lways A Good Time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479685" y="314793"/>
            <a:ext cx="9623685" cy="6837552"/>
          </a:xfrm>
          <a:prstGeom prst="roundRect">
            <a:avLst>
              <a:gd name="adj" fmla="val 6348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2980" y="229632"/>
            <a:ext cx="1316348" cy="950474"/>
            <a:chOff x="6061510" y="453851"/>
            <a:chExt cx="497546" cy="300851"/>
          </a:xfrm>
        </p:grpSpPr>
        <p:sp>
          <p:nvSpPr>
            <p:cNvPr id="12" name="Elipse 11"/>
            <p:cNvSpPr/>
            <p:nvPr/>
          </p:nvSpPr>
          <p:spPr>
            <a:xfrm>
              <a:off x="6120044" y="453851"/>
              <a:ext cx="348867" cy="288835"/>
            </a:xfrm>
            <a:prstGeom prst="ellipse">
              <a:avLst/>
            </a:prstGeom>
            <a:ln w="38100">
              <a:solidFill>
                <a:srgbClr val="FEBD2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800">
                <a:solidFill>
                  <a:srgbClr val="FF888A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061510" y="462443"/>
              <a:ext cx="464445" cy="292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656" y="633391"/>
              <a:ext cx="184400" cy="11327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CuadroTexto 1"/>
          <p:cNvSpPr txBox="1"/>
          <p:nvPr/>
        </p:nvSpPr>
        <p:spPr>
          <a:xfrm>
            <a:off x="513252" y="1531741"/>
            <a:ext cx="242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Team</a:t>
            </a:r>
            <a:r>
              <a:rPr lang="es-ES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1</a:t>
            </a:r>
            <a:endParaRPr lang="es-ES" sz="3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151360" y="35071"/>
            <a:ext cx="2864006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s-ES" sz="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D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593502" y="7214051"/>
            <a:ext cx="24496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@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hello.teacher.ana</a:t>
            </a: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lways A Good Time" panose="02000505000000020003" pitchFamily="2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56693" y="3203989"/>
            <a:ext cx="242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Team</a:t>
            </a:r>
            <a:r>
              <a:rPr lang="es-ES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2</a:t>
            </a:r>
            <a:endParaRPr lang="es-ES" sz="3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4177301" y="1142144"/>
            <a:ext cx="900000" cy="900000"/>
          </a:xfrm>
          <a:prstGeom prst="rect">
            <a:avLst/>
          </a:prstGeom>
          <a:solidFill>
            <a:srgbClr val="CDDEE5"/>
          </a:solidFill>
          <a:ln w="38100">
            <a:solidFill>
              <a:srgbClr val="72A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ángulo 71"/>
          <p:cNvSpPr/>
          <p:nvPr/>
        </p:nvSpPr>
        <p:spPr>
          <a:xfrm>
            <a:off x="5139059" y="114214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ángulo 72"/>
          <p:cNvSpPr/>
          <p:nvPr/>
        </p:nvSpPr>
        <p:spPr>
          <a:xfrm>
            <a:off x="6100817" y="114214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ángulo 73"/>
          <p:cNvSpPr/>
          <p:nvPr/>
        </p:nvSpPr>
        <p:spPr>
          <a:xfrm>
            <a:off x="7062575" y="114214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ángulo 74"/>
          <p:cNvSpPr/>
          <p:nvPr/>
        </p:nvSpPr>
        <p:spPr>
          <a:xfrm>
            <a:off x="8009343" y="114214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ángulo 75"/>
          <p:cNvSpPr/>
          <p:nvPr/>
        </p:nvSpPr>
        <p:spPr>
          <a:xfrm>
            <a:off x="8971100" y="114214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ángulo 76"/>
          <p:cNvSpPr/>
          <p:nvPr/>
        </p:nvSpPr>
        <p:spPr>
          <a:xfrm>
            <a:off x="4177301" y="211699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ángulo 77"/>
          <p:cNvSpPr/>
          <p:nvPr/>
        </p:nvSpPr>
        <p:spPr>
          <a:xfrm>
            <a:off x="5139059" y="2116996"/>
            <a:ext cx="900000" cy="900000"/>
          </a:xfrm>
          <a:prstGeom prst="rect">
            <a:avLst/>
          </a:prstGeom>
          <a:solidFill>
            <a:srgbClr val="CDDEE5"/>
          </a:solidFill>
          <a:ln w="38100">
            <a:solidFill>
              <a:srgbClr val="72A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ángulo 78"/>
          <p:cNvSpPr/>
          <p:nvPr/>
        </p:nvSpPr>
        <p:spPr>
          <a:xfrm>
            <a:off x="6100817" y="211699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ángulo 79"/>
          <p:cNvSpPr/>
          <p:nvPr/>
        </p:nvSpPr>
        <p:spPr>
          <a:xfrm>
            <a:off x="7062575" y="211699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ángulo 80"/>
          <p:cNvSpPr/>
          <p:nvPr/>
        </p:nvSpPr>
        <p:spPr>
          <a:xfrm>
            <a:off x="8009343" y="211699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ángulo 81"/>
          <p:cNvSpPr/>
          <p:nvPr/>
        </p:nvSpPr>
        <p:spPr>
          <a:xfrm>
            <a:off x="8971100" y="211699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ángulo 82"/>
          <p:cNvSpPr/>
          <p:nvPr/>
        </p:nvSpPr>
        <p:spPr>
          <a:xfrm>
            <a:off x="4177301" y="3091848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ángulo 83"/>
          <p:cNvSpPr/>
          <p:nvPr/>
        </p:nvSpPr>
        <p:spPr>
          <a:xfrm>
            <a:off x="5139059" y="3091848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ángulo 84"/>
          <p:cNvSpPr/>
          <p:nvPr/>
        </p:nvSpPr>
        <p:spPr>
          <a:xfrm>
            <a:off x="6100817" y="3091848"/>
            <a:ext cx="900000" cy="900000"/>
          </a:xfrm>
          <a:prstGeom prst="rect">
            <a:avLst/>
          </a:prstGeom>
          <a:solidFill>
            <a:srgbClr val="CDDEE5"/>
          </a:solidFill>
          <a:ln w="38100">
            <a:solidFill>
              <a:srgbClr val="72A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ángulo 85"/>
          <p:cNvSpPr/>
          <p:nvPr/>
        </p:nvSpPr>
        <p:spPr>
          <a:xfrm>
            <a:off x="7062575" y="3091848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ángulo 87"/>
          <p:cNvSpPr/>
          <p:nvPr/>
        </p:nvSpPr>
        <p:spPr>
          <a:xfrm>
            <a:off x="8971100" y="3091848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ángulo 88"/>
          <p:cNvSpPr/>
          <p:nvPr/>
        </p:nvSpPr>
        <p:spPr>
          <a:xfrm>
            <a:off x="4177301" y="4066700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ángulo 89"/>
          <p:cNvSpPr/>
          <p:nvPr/>
        </p:nvSpPr>
        <p:spPr>
          <a:xfrm>
            <a:off x="5139059" y="4066700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ángulo 90"/>
          <p:cNvSpPr/>
          <p:nvPr/>
        </p:nvSpPr>
        <p:spPr>
          <a:xfrm>
            <a:off x="6100817" y="4066700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ángulo 91"/>
          <p:cNvSpPr/>
          <p:nvPr/>
        </p:nvSpPr>
        <p:spPr>
          <a:xfrm>
            <a:off x="7062575" y="4066700"/>
            <a:ext cx="900000" cy="900000"/>
          </a:xfrm>
          <a:prstGeom prst="rect">
            <a:avLst/>
          </a:prstGeom>
          <a:solidFill>
            <a:srgbClr val="CDDEE5"/>
          </a:solidFill>
          <a:ln w="38100">
            <a:solidFill>
              <a:srgbClr val="72A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ángulo 92"/>
          <p:cNvSpPr/>
          <p:nvPr/>
        </p:nvSpPr>
        <p:spPr>
          <a:xfrm>
            <a:off x="8009343" y="4066700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ángulo 93"/>
          <p:cNvSpPr/>
          <p:nvPr/>
        </p:nvSpPr>
        <p:spPr>
          <a:xfrm>
            <a:off x="8971100" y="4066700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ángulo 94"/>
          <p:cNvSpPr/>
          <p:nvPr/>
        </p:nvSpPr>
        <p:spPr>
          <a:xfrm>
            <a:off x="4177301" y="5041552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ángulo 95"/>
          <p:cNvSpPr/>
          <p:nvPr/>
        </p:nvSpPr>
        <p:spPr>
          <a:xfrm>
            <a:off x="5139059" y="5041552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ángulo 96"/>
          <p:cNvSpPr/>
          <p:nvPr/>
        </p:nvSpPr>
        <p:spPr>
          <a:xfrm>
            <a:off x="6100817" y="5041552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ángulo 97"/>
          <p:cNvSpPr/>
          <p:nvPr/>
        </p:nvSpPr>
        <p:spPr>
          <a:xfrm>
            <a:off x="7062575" y="5041552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ángulo 98"/>
          <p:cNvSpPr/>
          <p:nvPr/>
        </p:nvSpPr>
        <p:spPr>
          <a:xfrm>
            <a:off x="8009343" y="5041552"/>
            <a:ext cx="900000" cy="900000"/>
          </a:xfrm>
          <a:prstGeom prst="rect">
            <a:avLst/>
          </a:prstGeom>
          <a:solidFill>
            <a:srgbClr val="CDDEE5"/>
          </a:solidFill>
          <a:ln w="38100">
            <a:solidFill>
              <a:srgbClr val="72A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ángulo 99"/>
          <p:cNvSpPr/>
          <p:nvPr/>
        </p:nvSpPr>
        <p:spPr>
          <a:xfrm>
            <a:off x="8971100" y="5041552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ángulo 100"/>
          <p:cNvSpPr/>
          <p:nvPr/>
        </p:nvSpPr>
        <p:spPr>
          <a:xfrm>
            <a:off x="4177301" y="601640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ángulo 101"/>
          <p:cNvSpPr/>
          <p:nvPr/>
        </p:nvSpPr>
        <p:spPr>
          <a:xfrm>
            <a:off x="5139059" y="601640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ángulo 102"/>
          <p:cNvSpPr/>
          <p:nvPr/>
        </p:nvSpPr>
        <p:spPr>
          <a:xfrm>
            <a:off x="6100817" y="601640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ángulo 103"/>
          <p:cNvSpPr/>
          <p:nvPr/>
        </p:nvSpPr>
        <p:spPr>
          <a:xfrm>
            <a:off x="7062575" y="601640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ángulo 104"/>
          <p:cNvSpPr/>
          <p:nvPr/>
        </p:nvSpPr>
        <p:spPr>
          <a:xfrm>
            <a:off x="8009343" y="6016404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ángulo 105"/>
          <p:cNvSpPr/>
          <p:nvPr/>
        </p:nvSpPr>
        <p:spPr>
          <a:xfrm>
            <a:off x="8971100" y="6016404"/>
            <a:ext cx="900000" cy="900000"/>
          </a:xfrm>
          <a:prstGeom prst="rect">
            <a:avLst/>
          </a:prstGeom>
          <a:solidFill>
            <a:srgbClr val="CDDEE5"/>
          </a:solidFill>
          <a:ln w="38100">
            <a:solidFill>
              <a:srgbClr val="72A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CuadroTexto 106"/>
          <p:cNvSpPr txBox="1"/>
          <p:nvPr/>
        </p:nvSpPr>
        <p:spPr>
          <a:xfrm>
            <a:off x="8902386" y="455641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F</a:t>
            </a:r>
            <a:endParaRPr lang="es-ES" sz="4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7936505" y="455641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E</a:t>
            </a:r>
          </a:p>
        </p:txBody>
      </p:sp>
      <p:sp>
        <p:nvSpPr>
          <p:cNvPr id="109" name="CuadroTexto 108"/>
          <p:cNvSpPr txBox="1"/>
          <p:nvPr/>
        </p:nvSpPr>
        <p:spPr>
          <a:xfrm>
            <a:off x="6946377" y="460301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D</a:t>
            </a:r>
          </a:p>
        </p:txBody>
      </p:sp>
      <p:sp>
        <p:nvSpPr>
          <p:cNvPr id="110" name="CuadroTexto 109"/>
          <p:cNvSpPr txBox="1"/>
          <p:nvPr/>
        </p:nvSpPr>
        <p:spPr>
          <a:xfrm>
            <a:off x="5980496" y="460301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C</a:t>
            </a:r>
            <a:endParaRPr lang="es-ES" sz="4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5037408" y="466193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B</a:t>
            </a:r>
          </a:p>
        </p:txBody>
      </p:sp>
      <p:sp>
        <p:nvSpPr>
          <p:cNvPr id="112" name="CuadroTexto 111"/>
          <p:cNvSpPr txBox="1"/>
          <p:nvPr/>
        </p:nvSpPr>
        <p:spPr>
          <a:xfrm>
            <a:off x="4071527" y="466193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A</a:t>
            </a:r>
            <a:endParaRPr lang="es-ES" sz="4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3344080" y="2169618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2</a:t>
            </a:r>
          </a:p>
        </p:txBody>
      </p:sp>
      <p:sp>
        <p:nvSpPr>
          <p:cNvPr id="114" name="CuadroTexto 113"/>
          <p:cNvSpPr txBox="1"/>
          <p:nvPr/>
        </p:nvSpPr>
        <p:spPr>
          <a:xfrm>
            <a:off x="3353017" y="1225082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1</a:t>
            </a:r>
          </a:p>
        </p:txBody>
      </p:sp>
      <p:sp>
        <p:nvSpPr>
          <p:cNvPr id="115" name="CuadroTexto 114"/>
          <p:cNvSpPr txBox="1"/>
          <p:nvPr/>
        </p:nvSpPr>
        <p:spPr>
          <a:xfrm>
            <a:off x="3347766" y="4120795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4</a:t>
            </a:r>
          </a:p>
        </p:txBody>
      </p:sp>
      <p:sp>
        <p:nvSpPr>
          <p:cNvPr id="116" name="CuadroTexto 115"/>
          <p:cNvSpPr txBox="1"/>
          <p:nvPr/>
        </p:nvSpPr>
        <p:spPr>
          <a:xfrm>
            <a:off x="3356703" y="3176259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3</a:t>
            </a:r>
            <a:endParaRPr lang="es-ES" sz="4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3347766" y="6059028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6</a:t>
            </a:r>
          </a:p>
        </p:txBody>
      </p:sp>
      <p:sp>
        <p:nvSpPr>
          <p:cNvPr id="118" name="CuadroTexto 117"/>
          <p:cNvSpPr txBox="1"/>
          <p:nvPr/>
        </p:nvSpPr>
        <p:spPr>
          <a:xfrm>
            <a:off x="3356703" y="5114492"/>
            <a:ext cx="117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5</a:t>
            </a:r>
            <a:endParaRPr lang="es-ES" sz="4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pic>
        <p:nvPicPr>
          <p:cNvPr id="119" name="Imagen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63" y="2195611"/>
            <a:ext cx="756376" cy="756376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47" y="4120795"/>
            <a:ext cx="791238" cy="791238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71" y="5125969"/>
            <a:ext cx="720000" cy="720000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79" y="3224717"/>
            <a:ext cx="640166" cy="640166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00" y="2211521"/>
            <a:ext cx="720000" cy="720000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02" y="2231723"/>
            <a:ext cx="701344" cy="701344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11" y="1278258"/>
            <a:ext cx="665655" cy="665655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370">
            <a:off x="6218215" y="1256407"/>
            <a:ext cx="684000" cy="684000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30" y="4163218"/>
            <a:ext cx="720000" cy="720000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8120" y="3314055"/>
            <a:ext cx="778689" cy="778689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25289"/>
          <a:stretch/>
        </p:blipFill>
        <p:spPr>
          <a:xfrm rot="4555167">
            <a:off x="8168400" y="3098766"/>
            <a:ext cx="599544" cy="606566"/>
          </a:xfrm>
          <a:prstGeom prst="rect">
            <a:avLst/>
          </a:prstGeom>
        </p:spPr>
      </p:pic>
      <p:sp>
        <p:nvSpPr>
          <p:cNvPr id="130" name="Elipse 129"/>
          <p:cNvSpPr/>
          <p:nvPr/>
        </p:nvSpPr>
        <p:spPr>
          <a:xfrm rot="2179730">
            <a:off x="8361291" y="3124011"/>
            <a:ext cx="608851" cy="2713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ángulo 86"/>
          <p:cNvSpPr/>
          <p:nvPr/>
        </p:nvSpPr>
        <p:spPr>
          <a:xfrm>
            <a:off x="8009343" y="3091848"/>
            <a:ext cx="900000" cy="90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1" name="Imagen 1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603">
            <a:off x="7129472" y="1231072"/>
            <a:ext cx="720000" cy="720000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903">
            <a:off x="9105708" y="1271685"/>
            <a:ext cx="684000" cy="684000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2" y="3182409"/>
            <a:ext cx="657694" cy="720000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39" y="3178129"/>
            <a:ext cx="720000" cy="720000"/>
          </a:xfrm>
          <a:prstGeom prst="rect">
            <a:avLst/>
          </a:prstGeom>
        </p:spPr>
      </p:pic>
      <p:pic>
        <p:nvPicPr>
          <p:cNvPr id="135" name="Imagen 1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12" y="2217497"/>
            <a:ext cx="720000" cy="720000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716">
            <a:off x="8115274" y="5119284"/>
            <a:ext cx="720000" cy="720000"/>
          </a:xfrm>
          <a:prstGeom prst="rect">
            <a:avLst/>
          </a:prstGeom>
        </p:spPr>
      </p:pic>
      <p:pic>
        <p:nvPicPr>
          <p:cNvPr id="137" name="Imagen 1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31" y="3173732"/>
            <a:ext cx="720000" cy="720000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42" y="4129821"/>
            <a:ext cx="720000" cy="720000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39" y="5160010"/>
            <a:ext cx="720000" cy="720000"/>
          </a:xfrm>
          <a:prstGeom prst="rect">
            <a:avLst/>
          </a:prstGeom>
        </p:spPr>
      </p:pic>
      <p:pic>
        <p:nvPicPr>
          <p:cNvPr id="141" name="Imagen 1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84" y="5125582"/>
            <a:ext cx="720000" cy="720000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53" y="4143061"/>
            <a:ext cx="720000" cy="720000"/>
          </a:xfrm>
          <a:prstGeom prst="rect">
            <a:avLst/>
          </a:prstGeom>
        </p:spPr>
      </p:pic>
      <p:pic>
        <p:nvPicPr>
          <p:cNvPr id="144" name="Imagen 1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42" y="2225891"/>
            <a:ext cx="720000" cy="720000"/>
          </a:xfrm>
          <a:prstGeom prst="rect">
            <a:avLst/>
          </a:prstGeom>
        </p:spPr>
      </p:pic>
      <p:pic>
        <p:nvPicPr>
          <p:cNvPr id="145" name="Imagen 1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95" y="2215732"/>
            <a:ext cx="720000" cy="720000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78" y="3217358"/>
            <a:ext cx="720000" cy="720000"/>
          </a:xfrm>
          <a:prstGeom prst="rect">
            <a:avLst/>
          </a:prstGeom>
        </p:spPr>
      </p:pic>
      <p:pic>
        <p:nvPicPr>
          <p:cNvPr id="147" name="Imagen 1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08" y="5125969"/>
            <a:ext cx="720000" cy="720000"/>
          </a:xfrm>
          <a:prstGeom prst="rect">
            <a:avLst/>
          </a:prstGeom>
        </p:spPr>
      </p:pic>
      <p:pic>
        <p:nvPicPr>
          <p:cNvPr id="148" name="Imagen 1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25" y="1254574"/>
            <a:ext cx="701517" cy="720000"/>
          </a:xfrm>
          <a:prstGeom prst="rect">
            <a:avLst/>
          </a:prstGeom>
        </p:spPr>
      </p:pic>
      <p:pic>
        <p:nvPicPr>
          <p:cNvPr id="153" name="Imagen 15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906">
            <a:off x="5223840" y="1263645"/>
            <a:ext cx="720000" cy="720000"/>
          </a:xfrm>
          <a:prstGeom prst="rect">
            <a:avLst/>
          </a:prstGeom>
        </p:spPr>
      </p:pic>
      <p:pic>
        <p:nvPicPr>
          <p:cNvPr id="155" name="Imagen 15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88" y="5127085"/>
            <a:ext cx="720000" cy="720000"/>
          </a:xfrm>
          <a:prstGeom prst="rect">
            <a:avLst/>
          </a:prstGeom>
        </p:spPr>
      </p:pic>
      <p:pic>
        <p:nvPicPr>
          <p:cNvPr id="156" name="Imagen 1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74" y="4118779"/>
            <a:ext cx="720000" cy="720000"/>
          </a:xfrm>
          <a:prstGeom prst="rect">
            <a:avLst/>
          </a:prstGeom>
        </p:spPr>
      </p:pic>
      <p:pic>
        <p:nvPicPr>
          <p:cNvPr id="157" name="Imagen 1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08" y="4119062"/>
            <a:ext cx="720000" cy="720000"/>
          </a:xfrm>
          <a:prstGeom prst="rect">
            <a:avLst/>
          </a:prstGeom>
        </p:spPr>
      </p:pic>
      <p:pic>
        <p:nvPicPr>
          <p:cNvPr id="158" name="Imagen 1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00" y="6103990"/>
            <a:ext cx="720000" cy="720000"/>
          </a:xfrm>
          <a:prstGeom prst="rect">
            <a:avLst/>
          </a:prstGeom>
        </p:spPr>
      </p:pic>
      <p:pic>
        <p:nvPicPr>
          <p:cNvPr id="159" name="Imagen 15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74" y="6094209"/>
            <a:ext cx="720000" cy="720000"/>
          </a:xfrm>
          <a:prstGeom prst="rect">
            <a:avLst/>
          </a:prstGeom>
        </p:spPr>
      </p:pic>
      <p:pic>
        <p:nvPicPr>
          <p:cNvPr id="160" name="Imagen 159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44" y="6091597"/>
            <a:ext cx="720000" cy="720000"/>
          </a:xfrm>
          <a:prstGeom prst="rect">
            <a:avLst/>
          </a:prstGeom>
        </p:spPr>
      </p:pic>
      <p:pic>
        <p:nvPicPr>
          <p:cNvPr id="162" name="Imagen 16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47793">
            <a:off x="6351414" y="6189814"/>
            <a:ext cx="644710" cy="644710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0737">
            <a:off x="6213739" y="6486127"/>
            <a:ext cx="407241" cy="407241"/>
          </a:xfrm>
          <a:prstGeom prst="rect">
            <a:avLst/>
          </a:prstGeom>
        </p:spPr>
      </p:pic>
      <p:pic>
        <p:nvPicPr>
          <p:cNvPr id="163" name="Imagen 16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32" y="6091597"/>
            <a:ext cx="720000" cy="720000"/>
          </a:xfrm>
          <a:prstGeom prst="rect">
            <a:avLst/>
          </a:prstGeom>
        </p:spPr>
      </p:pic>
      <p:pic>
        <p:nvPicPr>
          <p:cNvPr id="164" name="Imagen 16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954">
            <a:off x="9034524" y="6084441"/>
            <a:ext cx="792000" cy="792000"/>
          </a:xfrm>
          <a:prstGeom prst="rect">
            <a:avLst/>
          </a:prstGeom>
        </p:spPr>
      </p:pic>
      <p:pic>
        <p:nvPicPr>
          <p:cNvPr id="165" name="Dado">
            <a:hlinkClick r:id="" action="ppaction://media"/>
            <a:extLst>
              <a:ext uri="{FF2B5EF4-FFF2-40B4-BE49-F238E27FC236}">
                <a16:creationId xmlns:a16="http://schemas.microsoft.com/office/drawing/2014/main" id="{9418B6E6-CBD4-401A-B029-72131608F6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5"/>
          <a:srcRect l="20854" r="20859"/>
          <a:stretch/>
        </p:blipFill>
        <p:spPr>
          <a:xfrm>
            <a:off x="1288060" y="5251785"/>
            <a:ext cx="1828800" cy="1815278"/>
          </a:xfrm>
          <a:prstGeom prst="rect">
            <a:avLst/>
          </a:prstGeom>
        </p:spPr>
      </p:pic>
      <p:sp>
        <p:nvSpPr>
          <p:cNvPr id="166" name="CuadroTexto 165"/>
          <p:cNvSpPr txBox="1"/>
          <p:nvPr/>
        </p:nvSpPr>
        <p:spPr>
          <a:xfrm>
            <a:off x="752462" y="5047824"/>
            <a:ext cx="286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n w="28575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Always A Good Time" panose="02000505000000020003" pitchFamily="2" charset="0"/>
              </a:rPr>
              <a:t>Roll </a:t>
            </a:r>
            <a:r>
              <a:rPr lang="es-ES" sz="2400" b="1" dirty="0" err="1" smtClean="0">
                <a:ln w="28575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Always A Good Time" panose="02000505000000020003" pitchFamily="2" charset="0"/>
              </a:rPr>
              <a:t>the</a:t>
            </a:r>
            <a:r>
              <a:rPr lang="es-ES" sz="2400" b="1" dirty="0" smtClean="0">
                <a:ln w="28575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Always A Good Time" panose="02000505000000020003" pitchFamily="2" charset="0"/>
              </a:rPr>
              <a:t> dice</a:t>
            </a:r>
            <a:endParaRPr lang="es-ES" sz="2400" b="1" dirty="0">
              <a:ln w="28575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Always A Good Time" panose="02000505000000020003" pitchFamily="2" charset="0"/>
            </a:endParaRPr>
          </a:p>
        </p:txBody>
      </p:sp>
      <p:grpSp>
        <p:nvGrpSpPr>
          <p:cNvPr id="167" name="Grupo 1.0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68" name="Rectángulo redondeado 16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uadroTexto 1.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0</a:t>
              </a:r>
            </a:p>
          </p:txBody>
        </p:sp>
      </p:grpSp>
      <p:pic>
        <p:nvPicPr>
          <p:cNvPr id="170" name="1 PLUS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71" y="2387593"/>
            <a:ext cx="596521" cy="596521"/>
          </a:xfrm>
          <a:prstGeom prst="rect">
            <a:avLst/>
          </a:prstGeom>
        </p:spPr>
      </p:pic>
      <p:grpSp>
        <p:nvGrpSpPr>
          <p:cNvPr id="171" name="Grupo 1.1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72" name="Rectángulo redondeado 17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CuadroTexto 1.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</a:t>
              </a:r>
            </a:p>
          </p:txBody>
        </p:sp>
      </p:grpSp>
      <p:grpSp>
        <p:nvGrpSpPr>
          <p:cNvPr id="174" name="Grupo 1.2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75" name="Rectángulo redondeado 17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CuadroTexto 1.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</a:t>
              </a:r>
            </a:p>
          </p:txBody>
        </p:sp>
      </p:grpSp>
      <p:grpSp>
        <p:nvGrpSpPr>
          <p:cNvPr id="177" name="Grupo 1.3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78" name="Rectángulo redondeado 17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CuadroTexto 1.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</a:t>
              </a:r>
            </a:p>
          </p:txBody>
        </p:sp>
      </p:grpSp>
      <p:grpSp>
        <p:nvGrpSpPr>
          <p:cNvPr id="180" name="Grupo 1.4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81" name="Rectángulo redondeado 18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CuadroTexto 1.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</a:t>
              </a:r>
            </a:p>
          </p:txBody>
        </p:sp>
      </p:grpSp>
      <p:grpSp>
        <p:nvGrpSpPr>
          <p:cNvPr id="183" name="Grupo 1.5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84" name="Rectángulo redondeado 18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CuadroTexto 1.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5</a:t>
              </a:r>
            </a:p>
          </p:txBody>
        </p:sp>
      </p:grpSp>
      <p:grpSp>
        <p:nvGrpSpPr>
          <p:cNvPr id="186" name="Grupo 1.6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87" name="Rectángulo redondeado 18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CuadroTexto 1.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6</a:t>
              </a:r>
            </a:p>
          </p:txBody>
        </p:sp>
      </p:grpSp>
      <p:grpSp>
        <p:nvGrpSpPr>
          <p:cNvPr id="189" name="Grupo 1.7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90" name="Rectángulo redondeado 18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CuadroTexto 1.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7</a:t>
              </a:r>
            </a:p>
          </p:txBody>
        </p:sp>
      </p:grpSp>
      <p:grpSp>
        <p:nvGrpSpPr>
          <p:cNvPr id="192" name="Grupo 1.8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93" name="Rectángulo redondeado 19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CuadroTexto 1.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8</a:t>
              </a:r>
            </a:p>
          </p:txBody>
        </p:sp>
      </p:grpSp>
      <p:grpSp>
        <p:nvGrpSpPr>
          <p:cNvPr id="195" name="Grupo 1.9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96" name="Rectángulo redondeado 19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CuadroTexto 1.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9</a:t>
              </a:r>
            </a:p>
          </p:txBody>
        </p:sp>
      </p:grpSp>
      <p:grpSp>
        <p:nvGrpSpPr>
          <p:cNvPr id="198" name="Grupo 1.10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199" name="Rectángulo redondeado 19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CuadroTexto 1.1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10</a:t>
              </a:r>
            </a:p>
          </p:txBody>
        </p:sp>
      </p:grpSp>
      <p:grpSp>
        <p:nvGrpSpPr>
          <p:cNvPr id="201" name="Grupo 1.11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02" name="Rectángulo redondeado 20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CuadroTexto 1.1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11</a:t>
              </a:r>
            </a:p>
          </p:txBody>
        </p:sp>
      </p:grpSp>
      <p:grpSp>
        <p:nvGrpSpPr>
          <p:cNvPr id="204" name="Grupo 1.12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05" name="Rectángulo redondeado 20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CuadroTexto 1.1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12</a:t>
              </a:r>
            </a:p>
          </p:txBody>
        </p:sp>
      </p:grpSp>
      <p:grpSp>
        <p:nvGrpSpPr>
          <p:cNvPr id="207" name="Grupo 1.13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08" name="Rectángulo redondeado 20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CuadroTexto 1.1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13</a:t>
              </a:r>
            </a:p>
          </p:txBody>
        </p:sp>
      </p:grpSp>
      <p:grpSp>
        <p:nvGrpSpPr>
          <p:cNvPr id="210" name="Grupo 1.14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11" name="Rectángulo redondeado 21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CuadroTexto 1.1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14</a:t>
              </a:r>
            </a:p>
          </p:txBody>
        </p:sp>
      </p:grpSp>
      <p:grpSp>
        <p:nvGrpSpPr>
          <p:cNvPr id="213" name="Grupo 1.15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14" name="Rectángulo redondeado 21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CuadroTexto 1.1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15</a:t>
              </a:r>
            </a:p>
          </p:txBody>
        </p:sp>
      </p:grpSp>
      <p:grpSp>
        <p:nvGrpSpPr>
          <p:cNvPr id="216" name="Grupo 1.16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17" name="Rectángulo redondeado 21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CuadroTexto 1.1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16</a:t>
              </a:r>
            </a:p>
          </p:txBody>
        </p:sp>
      </p:grpSp>
      <p:grpSp>
        <p:nvGrpSpPr>
          <p:cNvPr id="219" name="Grupo 1.17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20" name="Rectángulo redondeado 21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CuadroTexto 1.1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17</a:t>
              </a:r>
            </a:p>
          </p:txBody>
        </p:sp>
      </p:grpSp>
      <p:grpSp>
        <p:nvGrpSpPr>
          <p:cNvPr id="222" name="Grupo 1.18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23" name="Rectángulo redondeado 22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CuadroTexto 1.1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18</a:t>
              </a:r>
            </a:p>
          </p:txBody>
        </p:sp>
      </p:grpSp>
      <p:grpSp>
        <p:nvGrpSpPr>
          <p:cNvPr id="225" name="Grupo 1.19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26" name="Rectángulo redondeado 22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CuadroTexto 1.1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19</a:t>
              </a:r>
            </a:p>
          </p:txBody>
        </p:sp>
      </p:grpSp>
      <p:grpSp>
        <p:nvGrpSpPr>
          <p:cNvPr id="228" name="Grupo 1.20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29" name="Rectángulo redondeado 22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CuadroTexto 1.2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20</a:t>
              </a:r>
            </a:p>
          </p:txBody>
        </p:sp>
      </p:grpSp>
      <p:grpSp>
        <p:nvGrpSpPr>
          <p:cNvPr id="231" name="Grupo 1.21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32" name="Rectángulo redondeado 23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CuadroTexto 1.2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21</a:t>
              </a:r>
            </a:p>
          </p:txBody>
        </p:sp>
      </p:grpSp>
      <p:grpSp>
        <p:nvGrpSpPr>
          <p:cNvPr id="234" name="Grupo 1.22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35" name="Rectángulo redondeado 23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CuadroTexto 1.2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22</a:t>
              </a:r>
            </a:p>
          </p:txBody>
        </p:sp>
      </p:grpSp>
      <p:grpSp>
        <p:nvGrpSpPr>
          <p:cNvPr id="237" name="Grupo 1.23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38" name="Rectángulo redondeado 23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CuadroTexto 1.2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23</a:t>
              </a:r>
            </a:p>
          </p:txBody>
        </p:sp>
      </p:grpSp>
      <p:grpSp>
        <p:nvGrpSpPr>
          <p:cNvPr id="240" name="Grupo 1.24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41" name="Rectángulo redondeado 24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CuadroTexto 1.2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24</a:t>
              </a:r>
            </a:p>
          </p:txBody>
        </p:sp>
      </p:grpSp>
      <p:grpSp>
        <p:nvGrpSpPr>
          <p:cNvPr id="243" name="Grupo 1.25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44" name="Rectángulo redondeado 24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CuadroTexto 1.2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25</a:t>
              </a:r>
            </a:p>
          </p:txBody>
        </p:sp>
      </p:grpSp>
      <p:grpSp>
        <p:nvGrpSpPr>
          <p:cNvPr id="246" name="Grupo 1.26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47" name="Rectángulo redondeado 24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CuadroTexto 1.2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26</a:t>
              </a:r>
            </a:p>
          </p:txBody>
        </p:sp>
      </p:grpSp>
      <p:grpSp>
        <p:nvGrpSpPr>
          <p:cNvPr id="249" name="Grupo 1.27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50" name="Rectángulo redondeado 24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CuadroTexto 1.2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27</a:t>
              </a:r>
            </a:p>
          </p:txBody>
        </p:sp>
      </p:grpSp>
      <p:grpSp>
        <p:nvGrpSpPr>
          <p:cNvPr id="252" name="Grupo 1.28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53" name="Rectángulo redondeado 25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CuadroTexto 1.2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28</a:t>
              </a:r>
            </a:p>
          </p:txBody>
        </p:sp>
      </p:grpSp>
      <p:grpSp>
        <p:nvGrpSpPr>
          <p:cNvPr id="255" name="Grupo 1.29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56" name="Rectángulo redondeado 25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CuadroTexto 1.2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29</a:t>
              </a:r>
            </a:p>
          </p:txBody>
        </p:sp>
      </p:grpSp>
      <p:grpSp>
        <p:nvGrpSpPr>
          <p:cNvPr id="258" name="Grupo 1.30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59" name="Rectángulo redondeado 25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CuadroTexto 1.3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30</a:t>
              </a:r>
            </a:p>
          </p:txBody>
        </p:sp>
      </p:grpSp>
      <p:grpSp>
        <p:nvGrpSpPr>
          <p:cNvPr id="261" name="Grupo 1.31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62" name="Rectángulo redondeado 26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CuadroTexto 1.3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31</a:t>
              </a:r>
            </a:p>
          </p:txBody>
        </p:sp>
      </p:grpSp>
      <p:grpSp>
        <p:nvGrpSpPr>
          <p:cNvPr id="264" name="Grupo 1.32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65" name="Rectángulo redondeado 26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CuadroTexto 1.3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32</a:t>
              </a:r>
            </a:p>
          </p:txBody>
        </p:sp>
      </p:grpSp>
      <p:grpSp>
        <p:nvGrpSpPr>
          <p:cNvPr id="267" name="Grupo 1.33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CuadroTexto 1.3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33</a:t>
              </a:r>
            </a:p>
          </p:txBody>
        </p:sp>
      </p:grpSp>
      <p:grpSp>
        <p:nvGrpSpPr>
          <p:cNvPr id="270" name="Grupo 1.34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71" name="Rectángulo redondeado 27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CuadroTexto 1.3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34</a:t>
              </a:r>
            </a:p>
          </p:txBody>
        </p:sp>
      </p:grpSp>
      <p:grpSp>
        <p:nvGrpSpPr>
          <p:cNvPr id="273" name="Grupo 1.35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74" name="Rectángulo redondeado 27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CuadroTexto 1.3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35</a:t>
              </a:r>
            </a:p>
          </p:txBody>
        </p:sp>
      </p:grpSp>
      <p:grpSp>
        <p:nvGrpSpPr>
          <p:cNvPr id="276" name="Grupo 1.36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77" name="Rectángulo redondeado 27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CuadroTexto 1.3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36</a:t>
              </a:r>
            </a:p>
          </p:txBody>
        </p:sp>
      </p:grpSp>
      <p:grpSp>
        <p:nvGrpSpPr>
          <p:cNvPr id="279" name="Grupo 1.37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80" name="Rectángulo redondeado 27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CuadroTexto 1.3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37</a:t>
              </a:r>
            </a:p>
          </p:txBody>
        </p:sp>
      </p:grpSp>
      <p:grpSp>
        <p:nvGrpSpPr>
          <p:cNvPr id="282" name="Grupo 1.38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83" name="Rectángulo redondeado 28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CuadroTexto 1.3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38</a:t>
              </a:r>
            </a:p>
          </p:txBody>
        </p:sp>
      </p:grpSp>
      <p:grpSp>
        <p:nvGrpSpPr>
          <p:cNvPr id="285" name="Grupo 1.39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86" name="Rectángulo redondeado 28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CuadroTexto 1.3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39</a:t>
              </a:r>
            </a:p>
          </p:txBody>
        </p:sp>
      </p:grpSp>
      <p:grpSp>
        <p:nvGrpSpPr>
          <p:cNvPr id="288" name="Grupo 1.40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89" name="Rectángulo redondeado 28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CuadroTexto 1.4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40</a:t>
              </a:r>
            </a:p>
          </p:txBody>
        </p:sp>
      </p:grpSp>
      <p:grpSp>
        <p:nvGrpSpPr>
          <p:cNvPr id="291" name="Grupo 1.41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92" name="Rectángulo redondeado 29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CuadroTexto 1.4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41</a:t>
              </a:r>
            </a:p>
          </p:txBody>
        </p:sp>
      </p:grpSp>
      <p:grpSp>
        <p:nvGrpSpPr>
          <p:cNvPr id="294" name="Grupo 1.42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95" name="Rectángulo redondeado 29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CuadroTexto 1.4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42</a:t>
              </a:r>
            </a:p>
          </p:txBody>
        </p:sp>
      </p:grpSp>
      <p:grpSp>
        <p:nvGrpSpPr>
          <p:cNvPr id="297" name="Grupo 1.43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298" name="Rectángulo redondeado 29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CuadroTexto 1.4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43</a:t>
              </a:r>
            </a:p>
          </p:txBody>
        </p:sp>
      </p:grpSp>
      <p:grpSp>
        <p:nvGrpSpPr>
          <p:cNvPr id="300" name="Grupo 1.44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01" name="Rectángulo redondeado 30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CuadroTexto 1.4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44</a:t>
              </a:r>
            </a:p>
          </p:txBody>
        </p:sp>
      </p:grpSp>
      <p:grpSp>
        <p:nvGrpSpPr>
          <p:cNvPr id="303" name="Grupo 1.45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04" name="Rectángulo redondeado 30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CuadroTexto 1.4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45</a:t>
              </a:r>
            </a:p>
          </p:txBody>
        </p:sp>
      </p:grpSp>
      <p:grpSp>
        <p:nvGrpSpPr>
          <p:cNvPr id="306" name="Grupo 1.46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07" name="Rectángulo redondeado 30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CuadroTexto 1.4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46</a:t>
              </a:r>
            </a:p>
          </p:txBody>
        </p:sp>
      </p:grpSp>
      <p:grpSp>
        <p:nvGrpSpPr>
          <p:cNvPr id="309" name="Grupo 1.47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10" name="Rectángulo redondeado 30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CuadroTexto 1.4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47</a:t>
              </a:r>
            </a:p>
          </p:txBody>
        </p:sp>
      </p:grpSp>
      <p:grpSp>
        <p:nvGrpSpPr>
          <p:cNvPr id="312" name="Grupo 1.48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13" name="Rectángulo redondeado 31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CuadroTexto 1.4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48</a:t>
              </a:r>
            </a:p>
          </p:txBody>
        </p:sp>
      </p:grpSp>
      <p:grpSp>
        <p:nvGrpSpPr>
          <p:cNvPr id="315" name="Grupo 1.49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CuadroTexto 1.4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49</a:t>
              </a:r>
            </a:p>
          </p:txBody>
        </p:sp>
      </p:grpSp>
      <p:grpSp>
        <p:nvGrpSpPr>
          <p:cNvPr id="318" name="Grupo 1.50"/>
          <p:cNvGrpSpPr/>
          <p:nvPr/>
        </p:nvGrpSpPr>
        <p:grpSpPr>
          <a:xfrm>
            <a:off x="930832" y="2140935"/>
            <a:ext cx="1080000" cy="1080000"/>
            <a:chOff x="3264195" y="1265274"/>
            <a:chExt cx="1080000" cy="1080000"/>
          </a:xfrm>
        </p:grpSpPr>
        <p:sp>
          <p:nvSpPr>
            <p:cNvPr id="319" name="Rectángulo redondeado 31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CuadroTexto 1.5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KG Inimitable Original" panose="02000000000000000000" pitchFamily="2" charset="0"/>
                </a:rPr>
                <a:t>50</a:t>
              </a:r>
            </a:p>
          </p:txBody>
        </p:sp>
      </p:grpSp>
      <p:grpSp>
        <p:nvGrpSpPr>
          <p:cNvPr id="323" name="Grupo 1.0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24" name="Rectángulo redondeado 32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CuadroTexto 1.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0</a:t>
              </a:r>
            </a:p>
          </p:txBody>
        </p:sp>
      </p:grpSp>
      <p:pic>
        <p:nvPicPr>
          <p:cNvPr id="326" name="1 PLUS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91" y="4049725"/>
            <a:ext cx="596521" cy="596521"/>
          </a:xfrm>
          <a:prstGeom prst="rect">
            <a:avLst/>
          </a:prstGeom>
        </p:spPr>
      </p:pic>
      <p:grpSp>
        <p:nvGrpSpPr>
          <p:cNvPr id="327" name="Grupo 1.1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28" name="Rectángulo redondeado 32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CuadroTexto 1.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</a:t>
              </a:r>
            </a:p>
          </p:txBody>
        </p:sp>
      </p:grpSp>
      <p:grpSp>
        <p:nvGrpSpPr>
          <p:cNvPr id="330" name="Grupo 1.2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31" name="Rectángulo redondeado 33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CuadroTexto 1.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</a:t>
              </a:r>
            </a:p>
          </p:txBody>
        </p:sp>
      </p:grpSp>
      <p:grpSp>
        <p:nvGrpSpPr>
          <p:cNvPr id="333" name="Grupo 1.3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34" name="Rectángulo redondeado 33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CuadroTexto 1.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</a:t>
              </a:r>
            </a:p>
          </p:txBody>
        </p:sp>
      </p:grpSp>
      <p:grpSp>
        <p:nvGrpSpPr>
          <p:cNvPr id="336" name="Grupo 1.4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37" name="Rectángulo redondeado 33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CuadroTexto 1.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</a:t>
              </a:r>
            </a:p>
          </p:txBody>
        </p:sp>
      </p:grpSp>
      <p:grpSp>
        <p:nvGrpSpPr>
          <p:cNvPr id="339" name="Grupo 1.5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40" name="Rectángulo redondeado 33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CuadroTexto 1.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5</a:t>
              </a:r>
            </a:p>
          </p:txBody>
        </p:sp>
      </p:grpSp>
      <p:grpSp>
        <p:nvGrpSpPr>
          <p:cNvPr id="342" name="Grupo 1.6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43" name="Rectángulo redondeado 34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CuadroTexto 1.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6</a:t>
              </a:r>
            </a:p>
          </p:txBody>
        </p:sp>
      </p:grpSp>
      <p:grpSp>
        <p:nvGrpSpPr>
          <p:cNvPr id="345" name="Grupo 1.7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46" name="Rectángulo redondeado 34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CuadroTexto 1.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7</a:t>
              </a:r>
            </a:p>
          </p:txBody>
        </p:sp>
      </p:grpSp>
      <p:grpSp>
        <p:nvGrpSpPr>
          <p:cNvPr id="348" name="Grupo 1.8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49" name="Rectángulo redondeado 34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CuadroTexto 1.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8</a:t>
              </a:r>
            </a:p>
          </p:txBody>
        </p:sp>
      </p:grpSp>
      <p:grpSp>
        <p:nvGrpSpPr>
          <p:cNvPr id="351" name="Grupo 1.9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52" name="Rectángulo redondeado 35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CuadroTexto 1.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9</a:t>
              </a:r>
            </a:p>
          </p:txBody>
        </p:sp>
      </p:grpSp>
      <p:grpSp>
        <p:nvGrpSpPr>
          <p:cNvPr id="354" name="Grupo 1.10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55" name="Rectángulo redondeado 35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CuadroTexto 1.1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10</a:t>
              </a:r>
            </a:p>
          </p:txBody>
        </p:sp>
      </p:grpSp>
      <p:grpSp>
        <p:nvGrpSpPr>
          <p:cNvPr id="357" name="Grupo 1.11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58" name="Rectángulo redondeado 35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CuadroTexto 1.1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11</a:t>
              </a:r>
            </a:p>
          </p:txBody>
        </p:sp>
      </p:grpSp>
      <p:grpSp>
        <p:nvGrpSpPr>
          <p:cNvPr id="360" name="Grupo 1.12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61" name="Rectángulo redondeado 36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uadroTexto 1.1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12</a:t>
              </a:r>
            </a:p>
          </p:txBody>
        </p:sp>
      </p:grpSp>
      <p:grpSp>
        <p:nvGrpSpPr>
          <p:cNvPr id="363" name="Grupo 1.13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64" name="Rectángulo redondeado 36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CuadroTexto 1.1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13</a:t>
              </a:r>
            </a:p>
          </p:txBody>
        </p:sp>
      </p:grpSp>
      <p:grpSp>
        <p:nvGrpSpPr>
          <p:cNvPr id="366" name="Grupo 1.14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67" name="Rectángulo redondeado 36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CuadroTexto 1.1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14</a:t>
              </a:r>
            </a:p>
          </p:txBody>
        </p:sp>
      </p:grpSp>
      <p:grpSp>
        <p:nvGrpSpPr>
          <p:cNvPr id="369" name="Grupo 1.15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70" name="Rectángulo redondeado 36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CuadroTexto 1.1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15</a:t>
              </a:r>
            </a:p>
          </p:txBody>
        </p:sp>
      </p:grpSp>
      <p:grpSp>
        <p:nvGrpSpPr>
          <p:cNvPr id="372" name="Grupo 1.16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73" name="Rectángulo redondeado 37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CuadroTexto 1.1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16</a:t>
              </a:r>
            </a:p>
          </p:txBody>
        </p:sp>
      </p:grpSp>
      <p:grpSp>
        <p:nvGrpSpPr>
          <p:cNvPr id="375" name="Grupo 1.17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76" name="Rectángulo redondeado 37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CuadroTexto 1.1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17</a:t>
              </a:r>
            </a:p>
          </p:txBody>
        </p:sp>
      </p:grpSp>
      <p:grpSp>
        <p:nvGrpSpPr>
          <p:cNvPr id="378" name="Grupo 1.18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79" name="Rectángulo redondeado 37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CuadroTexto 1.1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18</a:t>
              </a:r>
            </a:p>
          </p:txBody>
        </p:sp>
      </p:grpSp>
      <p:grpSp>
        <p:nvGrpSpPr>
          <p:cNvPr id="381" name="Grupo 1.19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82" name="Rectángulo redondeado 38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CuadroTexto 1.1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19</a:t>
              </a:r>
            </a:p>
          </p:txBody>
        </p:sp>
      </p:grpSp>
      <p:grpSp>
        <p:nvGrpSpPr>
          <p:cNvPr id="384" name="Grupo 1.20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85" name="Rectángulo redondeado 38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CuadroTexto 1.2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20</a:t>
              </a:r>
            </a:p>
          </p:txBody>
        </p:sp>
      </p:grpSp>
      <p:grpSp>
        <p:nvGrpSpPr>
          <p:cNvPr id="387" name="Grupo 1.21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88" name="Rectángulo redondeado 38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CuadroTexto 1.2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21</a:t>
              </a:r>
            </a:p>
          </p:txBody>
        </p:sp>
      </p:grpSp>
      <p:grpSp>
        <p:nvGrpSpPr>
          <p:cNvPr id="390" name="Grupo 1.22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91" name="Rectángulo redondeado 39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CuadroTexto 1.2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22</a:t>
              </a:r>
            </a:p>
          </p:txBody>
        </p:sp>
      </p:grpSp>
      <p:grpSp>
        <p:nvGrpSpPr>
          <p:cNvPr id="393" name="Grupo 1.23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94" name="Rectángulo redondeado 39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CuadroTexto 1.2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23</a:t>
              </a:r>
            </a:p>
          </p:txBody>
        </p:sp>
      </p:grpSp>
      <p:grpSp>
        <p:nvGrpSpPr>
          <p:cNvPr id="396" name="Grupo 1.24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397" name="Rectángulo redondeado 39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CuadroTexto 1.2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24</a:t>
              </a:r>
            </a:p>
          </p:txBody>
        </p:sp>
      </p:grpSp>
      <p:grpSp>
        <p:nvGrpSpPr>
          <p:cNvPr id="399" name="Grupo 1.25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00" name="Rectángulo redondeado 39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CuadroTexto 1.2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25</a:t>
              </a:r>
            </a:p>
          </p:txBody>
        </p:sp>
      </p:grpSp>
      <p:grpSp>
        <p:nvGrpSpPr>
          <p:cNvPr id="402" name="Grupo 1.26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03" name="Rectángulo redondeado 40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CuadroTexto 1.2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26</a:t>
              </a:r>
            </a:p>
          </p:txBody>
        </p:sp>
      </p:grpSp>
      <p:grpSp>
        <p:nvGrpSpPr>
          <p:cNvPr id="405" name="Grupo 1.27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06" name="Rectángulo redondeado 40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CuadroTexto 1.2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27</a:t>
              </a:r>
            </a:p>
          </p:txBody>
        </p:sp>
      </p:grpSp>
      <p:grpSp>
        <p:nvGrpSpPr>
          <p:cNvPr id="408" name="Grupo 1.28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09" name="Rectángulo redondeado 40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CuadroTexto 1.2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28</a:t>
              </a:r>
            </a:p>
          </p:txBody>
        </p:sp>
      </p:grpSp>
      <p:grpSp>
        <p:nvGrpSpPr>
          <p:cNvPr id="411" name="Grupo 1.29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12" name="Rectángulo redondeado 41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CuadroTexto 1.2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29</a:t>
              </a:r>
            </a:p>
          </p:txBody>
        </p:sp>
      </p:grpSp>
      <p:grpSp>
        <p:nvGrpSpPr>
          <p:cNvPr id="414" name="Grupo 1.30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15" name="Rectángulo redondeado 41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CuadroTexto 1.3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30</a:t>
              </a:r>
            </a:p>
          </p:txBody>
        </p:sp>
      </p:grpSp>
      <p:grpSp>
        <p:nvGrpSpPr>
          <p:cNvPr id="417" name="Grupo 1.31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18" name="Rectángulo redondeado 41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CuadroTexto 1.3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31</a:t>
              </a:r>
            </a:p>
          </p:txBody>
        </p:sp>
      </p:grpSp>
      <p:grpSp>
        <p:nvGrpSpPr>
          <p:cNvPr id="420" name="Grupo 1.32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21" name="Rectángulo redondeado 42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CuadroTexto 1.3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32</a:t>
              </a:r>
            </a:p>
          </p:txBody>
        </p:sp>
      </p:grpSp>
      <p:grpSp>
        <p:nvGrpSpPr>
          <p:cNvPr id="423" name="Grupo 1.33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24" name="Rectángulo redondeado 42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CuadroTexto 1.3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33</a:t>
              </a:r>
            </a:p>
          </p:txBody>
        </p:sp>
      </p:grpSp>
      <p:grpSp>
        <p:nvGrpSpPr>
          <p:cNvPr id="426" name="Grupo 1.34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27" name="Rectángulo redondeado 42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CuadroTexto 1.3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34</a:t>
              </a:r>
            </a:p>
          </p:txBody>
        </p:sp>
      </p:grpSp>
      <p:grpSp>
        <p:nvGrpSpPr>
          <p:cNvPr id="429" name="Grupo 1.35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30" name="Rectángulo redondeado 42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CuadroTexto 1.3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35</a:t>
              </a:r>
            </a:p>
          </p:txBody>
        </p:sp>
      </p:grpSp>
      <p:grpSp>
        <p:nvGrpSpPr>
          <p:cNvPr id="432" name="Grupo 1.36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33" name="Rectángulo redondeado 43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CuadroTexto 1.3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36</a:t>
              </a:r>
            </a:p>
          </p:txBody>
        </p:sp>
      </p:grpSp>
      <p:grpSp>
        <p:nvGrpSpPr>
          <p:cNvPr id="435" name="Grupo 1.37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36" name="Rectángulo redondeado 43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CuadroTexto 1.3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37</a:t>
              </a:r>
            </a:p>
          </p:txBody>
        </p:sp>
      </p:grpSp>
      <p:grpSp>
        <p:nvGrpSpPr>
          <p:cNvPr id="438" name="Grupo 1.38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39" name="Rectángulo redondeado 43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CuadroTexto 1.3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38</a:t>
              </a:r>
            </a:p>
          </p:txBody>
        </p:sp>
      </p:grpSp>
      <p:grpSp>
        <p:nvGrpSpPr>
          <p:cNvPr id="441" name="Grupo 1.39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42" name="Rectángulo redondeado 44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3" name="CuadroTexto 1.3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39</a:t>
              </a:r>
            </a:p>
          </p:txBody>
        </p:sp>
      </p:grpSp>
      <p:grpSp>
        <p:nvGrpSpPr>
          <p:cNvPr id="444" name="Grupo 1.40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45" name="Rectángulo redondeado 44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CuadroTexto 1.4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40</a:t>
              </a:r>
            </a:p>
          </p:txBody>
        </p:sp>
      </p:grpSp>
      <p:grpSp>
        <p:nvGrpSpPr>
          <p:cNvPr id="447" name="Grupo 1.41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48" name="Rectángulo redondeado 447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CuadroTexto 1.41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41</a:t>
              </a:r>
            </a:p>
          </p:txBody>
        </p:sp>
      </p:grpSp>
      <p:grpSp>
        <p:nvGrpSpPr>
          <p:cNvPr id="450" name="Grupo 1.42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51" name="Rectángulo redondeado 450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2" name="CuadroTexto 1.42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42</a:t>
              </a:r>
            </a:p>
          </p:txBody>
        </p:sp>
      </p:grpSp>
      <p:grpSp>
        <p:nvGrpSpPr>
          <p:cNvPr id="453" name="Grupo 1.43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54" name="Rectángulo redondeado 453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5" name="CuadroTexto 1.43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43</a:t>
              </a:r>
            </a:p>
          </p:txBody>
        </p:sp>
      </p:grpSp>
      <p:grpSp>
        <p:nvGrpSpPr>
          <p:cNvPr id="456" name="Grupo 1.44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57" name="Rectángulo redondeado 456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CuadroTexto 1.44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44</a:t>
              </a:r>
            </a:p>
          </p:txBody>
        </p:sp>
      </p:grpSp>
      <p:grpSp>
        <p:nvGrpSpPr>
          <p:cNvPr id="459" name="Grupo 1.45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60" name="Rectángulo redondeado 459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1" name="CuadroTexto 1.45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45</a:t>
              </a:r>
            </a:p>
          </p:txBody>
        </p:sp>
      </p:grpSp>
      <p:grpSp>
        <p:nvGrpSpPr>
          <p:cNvPr id="462" name="Grupo 1.46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63" name="Rectángulo redondeado 462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CuadroTexto 1.46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46</a:t>
              </a:r>
            </a:p>
          </p:txBody>
        </p:sp>
      </p:grpSp>
      <p:grpSp>
        <p:nvGrpSpPr>
          <p:cNvPr id="465" name="Grupo 1.47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66" name="Rectángulo redondeado 465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CuadroTexto 1.47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47</a:t>
              </a:r>
            </a:p>
          </p:txBody>
        </p:sp>
      </p:grpSp>
      <p:grpSp>
        <p:nvGrpSpPr>
          <p:cNvPr id="468" name="Grupo 1.48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69" name="Rectángulo redondeado 468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CuadroTexto 1.48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48</a:t>
              </a:r>
            </a:p>
          </p:txBody>
        </p:sp>
      </p:grpSp>
      <p:grpSp>
        <p:nvGrpSpPr>
          <p:cNvPr id="471" name="Grupo 1.49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72" name="Rectángulo redondeado 471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CuadroTexto 1.49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ChunkFive" panose="00000500000000000000" pitchFamily="50" charset="0"/>
                </a:rPr>
                <a:t>49</a:t>
              </a:r>
            </a:p>
          </p:txBody>
        </p:sp>
      </p:grpSp>
      <p:grpSp>
        <p:nvGrpSpPr>
          <p:cNvPr id="474" name="Grupo 1.50"/>
          <p:cNvGrpSpPr/>
          <p:nvPr/>
        </p:nvGrpSpPr>
        <p:grpSpPr>
          <a:xfrm>
            <a:off x="902652" y="3803067"/>
            <a:ext cx="1080000" cy="1080000"/>
            <a:chOff x="3264195" y="1265274"/>
            <a:chExt cx="1080000" cy="1080000"/>
          </a:xfrm>
        </p:grpSpPr>
        <p:sp>
          <p:nvSpPr>
            <p:cNvPr id="475" name="Rectángulo redondeado 474"/>
            <p:cNvSpPr/>
            <p:nvPr/>
          </p:nvSpPr>
          <p:spPr>
            <a:xfrm>
              <a:off x="3264195" y="126527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CuadroTexto 1.50"/>
            <p:cNvSpPr txBox="1"/>
            <p:nvPr/>
          </p:nvSpPr>
          <p:spPr>
            <a:xfrm>
              <a:off x="3264195" y="1451331"/>
              <a:ext cx="10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KG Inimitable Original" panose="02000000000000000000" pitchFamily="2" charset="0"/>
                </a:rPr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6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16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84" name="Imagen 8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102" name="Imagen 10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103" name="Imagen 10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9" name="Rectángulo redondeado 8"/>
          <p:cNvSpPr/>
          <p:nvPr/>
        </p:nvSpPr>
        <p:spPr>
          <a:xfrm>
            <a:off x="417413" y="440812"/>
            <a:ext cx="9760960" cy="6642916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5" name="CuadroTexto 14"/>
          <p:cNvSpPr txBox="1"/>
          <p:nvPr/>
        </p:nvSpPr>
        <p:spPr>
          <a:xfrm>
            <a:off x="4152947" y="6753755"/>
            <a:ext cx="2289889" cy="323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01" spc="107" dirty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@</a:t>
            </a:r>
            <a:r>
              <a:rPr lang="es-ES" sz="1501" spc="107" dirty="0" err="1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hello.teacher.ana</a:t>
            </a:r>
            <a:r>
              <a:rPr lang="es-ES" sz="150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 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66161" y="321314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1" name="Rectángulo redondeado 20"/>
          <p:cNvSpPr/>
          <p:nvPr/>
        </p:nvSpPr>
        <p:spPr>
          <a:xfrm>
            <a:off x="766161" y="501135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2" name="Rectángulo redondeado 21"/>
          <p:cNvSpPr/>
          <p:nvPr/>
        </p:nvSpPr>
        <p:spPr>
          <a:xfrm>
            <a:off x="2600470" y="3214942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3" name="Rectángulo redondeado 22"/>
          <p:cNvSpPr/>
          <p:nvPr/>
        </p:nvSpPr>
        <p:spPr>
          <a:xfrm>
            <a:off x="2600470" y="5013152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4" name="Rectángulo redondeado 23"/>
          <p:cNvSpPr/>
          <p:nvPr/>
        </p:nvSpPr>
        <p:spPr>
          <a:xfrm>
            <a:off x="4434779" y="321314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5" name="Rectángulo redondeado 24"/>
          <p:cNvSpPr/>
          <p:nvPr/>
        </p:nvSpPr>
        <p:spPr>
          <a:xfrm>
            <a:off x="4434779" y="501135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37" name="Rectángulo redondeado 36"/>
          <p:cNvSpPr/>
          <p:nvPr/>
        </p:nvSpPr>
        <p:spPr>
          <a:xfrm>
            <a:off x="6275027" y="320347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38" name="Rectángulo redondeado 37"/>
          <p:cNvSpPr/>
          <p:nvPr/>
        </p:nvSpPr>
        <p:spPr>
          <a:xfrm>
            <a:off x="6275027" y="5001680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39" name="Rectángulo redondeado 38"/>
          <p:cNvSpPr/>
          <p:nvPr/>
        </p:nvSpPr>
        <p:spPr>
          <a:xfrm>
            <a:off x="8109336" y="3201674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0" name="Rectángulo redondeado 39"/>
          <p:cNvSpPr/>
          <p:nvPr/>
        </p:nvSpPr>
        <p:spPr>
          <a:xfrm>
            <a:off x="8109336" y="4999883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1" name="Rectángulo redondeado 40"/>
          <p:cNvSpPr/>
          <p:nvPr/>
        </p:nvSpPr>
        <p:spPr>
          <a:xfrm>
            <a:off x="766161" y="140167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2" name="Rectángulo redondeado 41"/>
          <p:cNvSpPr/>
          <p:nvPr/>
        </p:nvSpPr>
        <p:spPr>
          <a:xfrm>
            <a:off x="2600470" y="140346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3" name="Rectángulo redondeado 42"/>
          <p:cNvSpPr/>
          <p:nvPr/>
        </p:nvSpPr>
        <p:spPr>
          <a:xfrm>
            <a:off x="4434779" y="140167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4" name="Rectángulo redondeado 43"/>
          <p:cNvSpPr/>
          <p:nvPr/>
        </p:nvSpPr>
        <p:spPr>
          <a:xfrm>
            <a:off x="6275027" y="1391997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5" name="Rectángulo redondeado 44"/>
          <p:cNvSpPr/>
          <p:nvPr/>
        </p:nvSpPr>
        <p:spPr>
          <a:xfrm>
            <a:off x="8109336" y="1390200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6" name="CuadroTexto 45"/>
          <p:cNvSpPr txBox="1"/>
          <p:nvPr/>
        </p:nvSpPr>
        <p:spPr>
          <a:xfrm>
            <a:off x="766162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BISCUITS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611848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BURGER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437946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HOT DOG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283632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EGG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085295" y="2646827"/>
            <a:ext cx="182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PANCAKES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1162766" y="483918"/>
            <a:ext cx="8118440" cy="88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D</a:t>
            </a:r>
            <a:endParaRPr lang="es-ES" sz="3002" b="1" dirty="0">
              <a:ln w="28575">
                <a:solidFill>
                  <a:schemeClr val="tx1"/>
                </a:solidFill>
                <a:prstDash val="solid"/>
              </a:ln>
              <a:solidFill>
                <a:srgbClr val="7EAA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751553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SAUSAGE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597239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SHRIMP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4303822" y="4491919"/>
            <a:ext cx="2009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50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MUSHROOMS</a:t>
            </a:r>
            <a:endParaRPr lang="es-ES" sz="205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6269023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CHIPS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8100666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CAKE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768901" y="6249163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PIZZA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2614587" y="6249163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OLIVES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4336754" y="6249163"/>
            <a:ext cx="19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CHICKEN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286371" y="6249163"/>
            <a:ext cx="17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SANDWICH</a:t>
            </a:r>
            <a:endParaRPr lang="es-ES" sz="2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8118014" y="6249163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TACO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17" name="Imagen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370">
            <a:off x="1561583" y="1807439"/>
            <a:ext cx="763691" cy="763691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066">
            <a:off x="903564" y="1657190"/>
            <a:ext cx="844358" cy="844358"/>
          </a:xfrm>
          <a:prstGeom prst="rect">
            <a:avLst/>
          </a:prstGeom>
        </p:spPr>
      </p:pic>
      <p:sp>
        <p:nvSpPr>
          <p:cNvPr id="124" name="CuadroTexto 123"/>
          <p:cNvSpPr txBox="1"/>
          <p:nvPr/>
        </p:nvSpPr>
        <p:spPr>
          <a:xfrm>
            <a:off x="562651" y="881554"/>
            <a:ext cx="22898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spc="107" dirty="0" err="1" smtClean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Countable</a:t>
            </a:r>
            <a:r>
              <a:rPr lang="es-ES" sz="240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 </a:t>
            </a:r>
            <a:endParaRPr lang="es-ES" sz="240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lways A Good Time" panose="02000505000000020003" pitchFamily="2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12" y="1566827"/>
            <a:ext cx="1080000" cy="108000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97" y="1435481"/>
            <a:ext cx="1285106" cy="1318964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14" y="3331648"/>
            <a:ext cx="1150100" cy="115010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2" y="1581151"/>
            <a:ext cx="1080000" cy="10800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3" y="3329025"/>
            <a:ext cx="1090800" cy="109080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39" y="3347022"/>
            <a:ext cx="1080000" cy="108000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12" y="3369540"/>
            <a:ext cx="1080000" cy="108000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46" y="3324191"/>
            <a:ext cx="1115653" cy="1115653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7" y="5159986"/>
            <a:ext cx="1080000" cy="10800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12" y="5169703"/>
            <a:ext cx="1080000" cy="108000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22" y="5075797"/>
            <a:ext cx="1267811" cy="1267811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3" y="5062457"/>
            <a:ext cx="972663" cy="972663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21" y="5423313"/>
            <a:ext cx="972663" cy="972663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906">
            <a:off x="4757616" y="1520380"/>
            <a:ext cx="1146280" cy="114628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36" y="5061467"/>
            <a:ext cx="1260000" cy="1260000"/>
          </a:xfrm>
          <a:prstGeom prst="rect">
            <a:avLst/>
          </a:prstGeom>
        </p:spPr>
      </p:pic>
      <p:grpSp>
        <p:nvGrpSpPr>
          <p:cNvPr id="93" name="Grupo 92"/>
          <p:cNvGrpSpPr/>
          <p:nvPr/>
        </p:nvGrpSpPr>
        <p:grpSpPr>
          <a:xfrm>
            <a:off x="8631602" y="651925"/>
            <a:ext cx="991029" cy="692890"/>
            <a:chOff x="6295946" y="466811"/>
            <a:chExt cx="349388" cy="204567"/>
          </a:xfrm>
        </p:grpSpPr>
        <p:sp>
          <p:nvSpPr>
            <p:cNvPr id="94" name="Elipse 93"/>
            <p:cNvSpPr/>
            <p:nvPr/>
          </p:nvSpPr>
          <p:spPr>
            <a:xfrm>
              <a:off x="6345356" y="466811"/>
              <a:ext cx="217714" cy="182320"/>
            </a:xfrm>
            <a:prstGeom prst="ellipse">
              <a:avLst/>
            </a:prstGeom>
            <a:ln w="28575">
              <a:solidFill>
                <a:srgbClr val="72A3B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87">
                <a:solidFill>
                  <a:srgbClr val="FF888A"/>
                </a:solidFill>
              </a:endParaRPr>
            </a:p>
          </p:txBody>
        </p:sp>
        <p:sp>
          <p:nvSpPr>
            <p:cNvPr id="95" name="CuadroTexto 94"/>
            <p:cNvSpPr txBox="1"/>
            <p:nvPr/>
          </p:nvSpPr>
          <p:spPr>
            <a:xfrm>
              <a:off x="6295946" y="473112"/>
              <a:ext cx="310271" cy="18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96" name="Imagen 9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45" y="580218"/>
              <a:ext cx="140589" cy="91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7" name="Grupo 96"/>
          <p:cNvGrpSpPr/>
          <p:nvPr/>
        </p:nvGrpSpPr>
        <p:grpSpPr>
          <a:xfrm>
            <a:off x="86709" y="6662330"/>
            <a:ext cx="991029" cy="692890"/>
            <a:chOff x="6295946" y="466811"/>
            <a:chExt cx="349388" cy="204567"/>
          </a:xfrm>
        </p:grpSpPr>
        <p:sp>
          <p:nvSpPr>
            <p:cNvPr id="98" name="Elipse 97"/>
            <p:cNvSpPr/>
            <p:nvPr/>
          </p:nvSpPr>
          <p:spPr>
            <a:xfrm>
              <a:off x="6345356" y="466811"/>
              <a:ext cx="217714" cy="182320"/>
            </a:xfrm>
            <a:prstGeom prst="ellipse">
              <a:avLst/>
            </a:prstGeom>
            <a:ln w="28575">
              <a:solidFill>
                <a:srgbClr val="72A3B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87">
                <a:solidFill>
                  <a:srgbClr val="FF888A"/>
                </a:solidFill>
              </a:endParaRPr>
            </a:p>
          </p:txBody>
        </p:sp>
        <p:sp>
          <p:nvSpPr>
            <p:cNvPr id="99" name="CuadroTexto 98"/>
            <p:cNvSpPr txBox="1"/>
            <p:nvPr/>
          </p:nvSpPr>
          <p:spPr>
            <a:xfrm>
              <a:off x="6295946" y="473112"/>
              <a:ext cx="310271" cy="18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00" name="Imagen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45" y="580218"/>
              <a:ext cx="140589" cy="911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56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84" name="Imagen 8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102" name="Imagen 10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103" name="Imagen 10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9" name="Rectángulo redondeado 8"/>
          <p:cNvSpPr/>
          <p:nvPr/>
        </p:nvSpPr>
        <p:spPr>
          <a:xfrm>
            <a:off x="417413" y="440812"/>
            <a:ext cx="9760960" cy="6642916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5" name="CuadroTexto 14"/>
          <p:cNvSpPr txBox="1"/>
          <p:nvPr/>
        </p:nvSpPr>
        <p:spPr>
          <a:xfrm>
            <a:off x="4152947" y="6753755"/>
            <a:ext cx="2289889" cy="323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01" spc="107" dirty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@</a:t>
            </a:r>
            <a:r>
              <a:rPr lang="es-ES" sz="1501" spc="107" dirty="0" err="1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hello.teacher.ana</a:t>
            </a:r>
            <a:r>
              <a:rPr lang="es-ES" sz="150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 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66161" y="321314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1" name="Rectángulo redondeado 20"/>
          <p:cNvSpPr/>
          <p:nvPr/>
        </p:nvSpPr>
        <p:spPr>
          <a:xfrm>
            <a:off x="766161" y="501135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2" name="Rectángulo redondeado 21"/>
          <p:cNvSpPr/>
          <p:nvPr/>
        </p:nvSpPr>
        <p:spPr>
          <a:xfrm>
            <a:off x="2600470" y="3214942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3" name="Rectángulo redondeado 22"/>
          <p:cNvSpPr/>
          <p:nvPr/>
        </p:nvSpPr>
        <p:spPr>
          <a:xfrm>
            <a:off x="2600470" y="5013152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4" name="Rectángulo redondeado 23"/>
          <p:cNvSpPr/>
          <p:nvPr/>
        </p:nvSpPr>
        <p:spPr>
          <a:xfrm>
            <a:off x="4434779" y="321314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25" name="Rectángulo redondeado 24"/>
          <p:cNvSpPr/>
          <p:nvPr/>
        </p:nvSpPr>
        <p:spPr>
          <a:xfrm>
            <a:off x="4434779" y="5011355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37" name="Rectángulo redondeado 36"/>
          <p:cNvSpPr/>
          <p:nvPr/>
        </p:nvSpPr>
        <p:spPr>
          <a:xfrm>
            <a:off x="6275027" y="320347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38" name="Rectángulo redondeado 37"/>
          <p:cNvSpPr/>
          <p:nvPr/>
        </p:nvSpPr>
        <p:spPr>
          <a:xfrm>
            <a:off x="6275027" y="5001680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39" name="Rectángulo redondeado 38"/>
          <p:cNvSpPr/>
          <p:nvPr/>
        </p:nvSpPr>
        <p:spPr>
          <a:xfrm>
            <a:off x="8109336" y="3201674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0" name="Rectángulo redondeado 39"/>
          <p:cNvSpPr/>
          <p:nvPr/>
        </p:nvSpPr>
        <p:spPr>
          <a:xfrm>
            <a:off x="8109336" y="4999883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1" name="Rectángulo redondeado 40"/>
          <p:cNvSpPr/>
          <p:nvPr/>
        </p:nvSpPr>
        <p:spPr>
          <a:xfrm>
            <a:off x="766161" y="140167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2" name="Rectángulo redondeado 41"/>
          <p:cNvSpPr/>
          <p:nvPr/>
        </p:nvSpPr>
        <p:spPr>
          <a:xfrm>
            <a:off x="2600470" y="140346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3" name="Rectángulo redondeado 42"/>
          <p:cNvSpPr/>
          <p:nvPr/>
        </p:nvSpPr>
        <p:spPr>
          <a:xfrm>
            <a:off x="4434779" y="140167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4" name="Rectángulo redondeado 43"/>
          <p:cNvSpPr/>
          <p:nvPr/>
        </p:nvSpPr>
        <p:spPr>
          <a:xfrm>
            <a:off x="6275027" y="1391997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5" name="Rectángulo redondeado 44"/>
          <p:cNvSpPr/>
          <p:nvPr/>
        </p:nvSpPr>
        <p:spPr>
          <a:xfrm>
            <a:off x="8109336" y="1390200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6" name="CuadroTexto 45"/>
          <p:cNvSpPr txBox="1"/>
          <p:nvPr/>
        </p:nvSpPr>
        <p:spPr>
          <a:xfrm>
            <a:off x="766162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CHEESE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611848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BREAD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437946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BUTTER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283632" y="2646827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JAM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7899816" y="2691797"/>
            <a:ext cx="2161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CHOCOLATE</a:t>
            </a:r>
            <a:endParaRPr lang="es-ES" sz="21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1162766" y="483918"/>
            <a:ext cx="8118440" cy="88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D</a:t>
            </a:r>
            <a:endParaRPr lang="es-ES" sz="3002" b="1" dirty="0">
              <a:ln w="28575">
                <a:solidFill>
                  <a:schemeClr val="tx1"/>
                </a:solidFill>
                <a:prstDash val="solid"/>
              </a:ln>
              <a:solidFill>
                <a:srgbClr val="7EAA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766162" y="4283292"/>
            <a:ext cx="175274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OLIVE OIL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597239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FLOUR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4423337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MILK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6269023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SALAD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8100666" y="444694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HAM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768901" y="6249163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COFFEE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2614587" y="6249163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HONEY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4395714" y="6249163"/>
            <a:ext cx="18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LEMONADE</a:t>
            </a:r>
            <a:endParaRPr lang="es-ES" sz="23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8118014" y="6249163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WATER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15" name="Imagen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3915" y="1682601"/>
            <a:ext cx="1204250" cy="1204250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25289"/>
          <a:stretch/>
        </p:blipFill>
        <p:spPr>
          <a:xfrm rot="4555167">
            <a:off x="5063554" y="1508584"/>
            <a:ext cx="721806" cy="730260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54">
            <a:off x="2799937" y="1483711"/>
            <a:ext cx="965608" cy="965608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82" y="1558730"/>
            <a:ext cx="1080000" cy="1080000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604">
            <a:off x="8456814" y="1616631"/>
            <a:ext cx="999528" cy="999528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2" y="1582661"/>
            <a:ext cx="1080000" cy="1080000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64">
            <a:off x="3025543" y="1892446"/>
            <a:ext cx="1068734" cy="1068734"/>
          </a:xfrm>
          <a:prstGeom prst="rect">
            <a:avLst/>
          </a:prstGeom>
        </p:spPr>
      </p:pic>
      <p:sp>
        <p:nvSpPr>
          <p:cNvPr id="124" name="CuadroTexto 123"/>
          <p:cNvSpPr txBox="1"/>
          <p:nvPr/>
        </p:nvSpPr>
        <p:spPr>
          <a:xfrm>
            <a:off x="697561" y="881554"/>
            <a:ext cx="22898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spc="107" dirty="0" err="1" smtClean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Uncountable</a:t>
            </a:r>
            <a:r>
              <a:rPr lang="es-ES" sz="240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 </a:t>
            </a:r>
            <a:endParaRPr lang="es-ES" sz="240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lways A Good Time" panose="02000505000000020003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 rot="2179730">
            <a:off x="5305316" y="1539992"/>
            <a:ext cx="733011" cy="3393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9" y="3329947"/>
            <a:ext cx="817937" cy="895423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18" y="3325626"/>
            <a:ext cx="1080000" cy="1080000"/>
          </a:xfrm>
          <a:prstGeom prst="rect">
            <a:avLst/>
          </a:prstGeom>
        </p:spPr>
      </p:pic>
      <p:pic>
        <p:nvPicPr>
          <p:cNvPr id="131" name="Imagen 1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16" y="3353322"/>
            <a:ext cx="1015371" cy="1015371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31" y="3689142"/>
            <a:ext cx="724534" cy="724534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86" y="3309065"/>
            <a:ext cx="1173037" cy="1173037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55" y="3309065"/>
            <a:ext cx="1203584" cy="1203584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34" y="5104949"/>
            <a:ext cx="1079844" cy="1079844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1" y="5613583"/>
            <a:ext cx="526433" cy="526433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38" y="5129824"/>
            <a:ext cx="1097471" cy="1097471"/>
          </a:xfrm>
          <a:prstGeom prst="rect">
            <a:avLst/>
          </a:prstGeom>
        </p:spPr>
      </p:pic>
      <p:pic>
        <p:nvPicPr>
          <p:cNvPr id="143" name="Imagen 1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0" y="5769367"/>
            <a:ext cx="442250" cy="442250"/>
          </a:xfrm>
          <a:prstGeom prst="rect">
            <a:avLst/>
          </a:prstGeom>
        </p:spPr>
      </p:pic>
      <p:pic>
        <p:nvPicPr>
          <p:cNvPr id="144" name="Imagen 1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4" y="5143360"/>
            <a:ext cx="980761" cy="980761"/>
          </a:xfrm>
          <a:prstGeom prst="rect">
            <a:avLst/>
          </a:prstGeom>
        </p:spPr>
      </p:pic>
      <p:pic>
        <p:nvPicPr>
          <p:cNvPr id="145" name="Imagen 1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95" y="5640998"/>
            <a:ext cx="653841" cy="653841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3" y="5146702"/>
            <a:ext cx="916111" cy="916111"/>
          </a:xfrm>
          <a:prstGeom prst="rect">
            <a:avLst/>
          </a:prstGeom>
        </p:spPr>
      </p:pic>
      <p:sp>
        <p:nvSpPr>
          <p:cNvPr id="148" name="CuadroTexto 147"/>
          <p:cNvSpPr txBox="1"/>
          <p:nvPr/>
        </p:nvSpPr>
        <p:spPr>
          <a:xfrm>
            <a:off x="6240021" y="6085693"/>
            <a:ext cx="175274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ICE CREAM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55" y="5187557"/>
            <a:ext cx="1024060" cy="1024060"/>
          </a:xfrm>
          <a:prstGeom prst="rect">
            <a:avLst/>
          </a:prstGeom>
        </p:spPr>
      </p:pic>
      <p:pic>
        <p:nvPicPr>
          <p:cNvPr id="150" name="Imagen 1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54" y="5551052"/>
            <a:ext cx="618123" cy="618123"/>
          </a:xfrm>
          <a:prstGeom prst="rect">
            <a:avLst/>
          </a:prstGeom>
        </p:spPr>
      </p:pic>
      <p:grpSp>
        <p:nvGrpSpPr>
          <p:cNvPr id="158" name="Grupo 157"/>
          <p:cNvGrpSpPr/>
          <p:nvPr/>
        </p:nvGrpSpPr>
        <p:grpSpPr>
          <a:xfrm>
            <a:off x="86709" y="6662330"/>
            <a:ext cx="991029" cy="692890"/>
            <a:chOff x="6295946" y="466811"/>
            <a:chExt cx="349388" cy="204567"/>
          </a:xfrm>
        </p:grpSpPr>
        <p:sp>
          <p:nvSpPr>
            <p:cNvPr id="159" name="Elipse 158"/>
            <p:cNvSpPr/>
            <p:nvPr/>
          </p:nvSpPr>
          <p:spPr>
            <a:xfrm>
              <a:off x="6345356" y="466811"/>
              <a:ext cx="217714" cy="182320"/>
            </a:xfrm>
            <a:prstGeom prst="ellipse">
              <a:avLst/>
            </a:prstGeom>
            <a:ln w="28575">
              <a:solidFill>
                <a:srgbClr val="72A3B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87">
                <a:solidFill>
                  <a:srgbClr val="FF888A"/>
                </a:solidFill>
              </a:endParaRPr>
            </a:p>
          </p:txBody>
        </p:sp>
        <p:sp>
          <p:nvSpPr>
            <p:cNvPr id="160" name="CuadroTexto 159"/>
            <p:cNvSpPr txBox="1"/>
            <p:nvPr/>
          </p:nvSpPr>
          <p:spPr>
            <a:xfrm>
              <a:off x="6295946" y="473112"/>
              <a:ext cx="310271" cy="18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61" name="Imagen 16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45" y="580218"/>
              <a:ext cx="140589" cy="91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Grupo 84"/>
          <p:cNvGrpSpPr/>
          <p:nvPr/>
        </p:nvGrpSpPr>
        <p:grpSpPr>
          <a:xfrm>
            <a:off x="8631602" y="651925"/>
            <a:ext cx="991029" cy="692890"/>
            <a:chOff x="6295946" y="466811"/>
            <a:chExt cx="349388" cy="204567"/>
          </a:xfrm>
        </p:grpSpPr>
        <p:sp>
          <p:nvSpPr>
            <p:cNvPr id="86" name="Elipse 85"/>
            <p:cNvSpPr/>
            <p:nvPr/>
          </p:nvSpPr>
          <p:spPr>
            <a:xfrm>
              <a:off x="6345356" y="466811"/>
              <a:ext cx="217714" cy="182320"/>
            </a:xfrm>
            <a:prstGeom prst="ellipse">
              <a:avLst/>
            </a:prstGeom>
            <a:ln w="28575">
              <a:solidFill>
                <a:srgbClr val="72A3B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87">
                <a:solidFill>
                  <a:srgbClr val="FF888A"/>
                </a:solidFill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6295946" y="473112"/>
              <a:ext cx="310271" cy="18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88" name="Imagen 8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45" y="580218"/>
              <a:ext cx="140589" cy="911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111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63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71" name="Imagen 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76" name="Imagen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81" name="Imagen 8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92" name="Imagen 9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44" name="Rectángulo redondeado 43"/>
          <p:cNvSpPr/>
          <p:nvPr/>
        </p:nvSpPr>
        <p:spPr>
          <a:xfrm>
            <a:off x="7791546" y="138985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9" name="Rectángulo redondeado 8"/>
          <p:cNvSpPr/>
          <p:nvPr/>
        </p:nvSpPr>
        <p:spPr>
          <a:xfrm>
            <a:off x="417413" y="440812"/>
            <a:ext cx="9760960" cy="6642916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0" name="CuadroTexto 9"/>
          <p:cNvSpPr txBox="1"/>
          <p:nvPr/>
        </p:nvSpPr>
        <p:spPr>
          <a:xfrm>
            <a:off x="1162766" y="483918"/>
            <a:ext cx="8118440" cy="88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146" spc="161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G Inimitable Original" panose="02000000000000000000" pitchFamily="2" charset="0"/>
              </a:rPr>
              <a:t>D</a:t>
            </a:r>
            <a:endParaRPr lang="es-ES" sz="3002" b="1" dirty="0">
              <a:ln w="28575">
                <a:solidFill>
                  <a:schemeClr val="tx1"/>
                </a:solidFill>
                <a:prstDash val="solid"/>
              </a:ln>
              <a:solidFill>
                <a:srgbClr val="7EAA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6709" y="6662330"/>
            <a:ext cx="991029" cy="692890"/>
            <a:chOff x="6295946" y="466811"/>
            <a:chExt cx="349388" cy="204567"/>
          </a:xfrm>
        </p:grpSpPr>
        <p:sp>
          <p:nvSpPr>
            <p:cNvPr id="12" name="Elipse 11"/>
            <p:cNvSpPr/>
            <p:nvPr/>
          </p:nvSpPr>
          <p:spPr>
            <a:xfrm>
              <a:off x="6345356" y="466811"/>
              <a:ext cx="217714" cy="182320"/>
            </a:xfrm>
            <a:prstGeom prst="ellipse">
              <a:avLst/>
            </a:prstGeom>
            <a:ln w="28575">
              <a:solidFill>
                <a:srgbClr val="72A3B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87">
                <a:solidFill>
                  <a:srgbClr val="FF888A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295946" y="473112"/>
              <a:ext cx="310271" cy="18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45" y="580218"/>
              <a:ext cx="140589" cy="91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CuadroTexto 14"/>
          <p:cNvSpPr txBox="1"/>
          <p:nvPr/>
        </p:nvSpPr>
        <p:spPr>
          <a:xfrm>
            <a:off x="4152947" y="6753755"/>
            <a:ext cx="2289889" cy="323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01" spc="107" dirty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@</a:t>
            </a:r>
            <a:r>
              <a:rPr lang="es-ES" sz="1501" spc="107" dirty="0" err="1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hello.teacher.ana</a:t>
            </a:r>
            <a:r>
              <a:rPr lang="es-ES" sz="150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 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1065961" y="138985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6D759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2" name="Rectángulo redondeado 41"/>
          <p:cNvSpPr/>
          <p:nvPr/>
        </p:nvSpPr>
        <p:spPr>
          <a:xfrm>
            <a:off x="3307823" y="138985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43" name="Rectángulo redondeado 42"/>
          <p:cNvSpPr/>
          <p:nvPr/>
        </p:nvSpPr>
        <p:spPr>
          <a:xfrm>
            <a:off x="5549685" y="1389851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08" name="Rectángulo redondeado 107"/>
          <p:cNvSpPr/>
          <p:nvPr/>
        </p:nvSpPr>
        <p:spPr>
          <a:xfrm>
            <a:off x="1065961" y="322058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09" name="Rectángulo redondeado 108"/>
          <p:cNvSpPr/>
          <p:nvPr/>
        </p:nvSpPr>
        <p:spPr>
          <a:xfrm>
            <a:off x="3307823" y="322058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6D759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10" name="Rectángulo redondeado 109"/>
          <p:cNvSpPr/>
          <p:nvPr/>
        </p:nvSpPr>
        <p:spPr>
          <a:xfrm>
            <a:off x="5549685" y="322058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6D759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11" name="Rectángulo redondeado 110"/>
          <p:cNvSpPr/>
          <p:nvPr/>
        </p:nvSpPr>
        <p:spPr>
          <a:xfrm>
            <a:off x="7791546" y="322058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12" name="Rectángulo redondeado 111"/>
          <p:cNvSpPr/>
          <p:nvPr/>
        </p:nvSpPr>
        <p:spPr>
          <a:xfrm>
            <a:off x="3297897" y="5036396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2A3B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13" name="Rectángulo redondeado 112"/>
          <p:cNvSpPr/>
          <p:nvPr/>
        </p:nvSpPr>
        <p:spPr>
          <a:xfrm>
            <a:off x="5539759" y="5036396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7EAABC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16" name="Rectángulo redondeado 115"/>
          <p:cNvSpPr/>
          <p:nvPr/>
        </p:nvSpPr>
        <p:spPr>
          <a:xfrm>
            <a:off x="7791546" y="1393768"/>
            <a:ext cx="1736284" cy="170595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6D759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76"/>
          </a:p>
        </p:txBody>
      </p:sp>
      <p:sp>
        <p:nvSpPr>
          <p:cNvPr id="124" name="CuadroTexto 123"/>
          <p:cNvSpPr txBox="1"/>
          <p:nvPr/>
        </p:nvSpPr>
        <p:spPr>
          <a:xfrm>
            <a:off x="697561" y="881554"/>
            <a:ext cx="22898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spc="107" dirty="0" err="1" smtClean="0">
                <a:ln w="285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</a:rPr>
              <a:t>Uncountable</a:t>
            </a:r>
            <a:r>
              <a:rPr lang="es-ES" sz="240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lways A Good Time" panose="02000505000000020003" pitchFamily="2" charset="0"/>
              </a:rPr>
              <a:t> </a:t>
            </a:r>
            <a:endParaRPr lang="es-ES" sz="240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lways A Good Time" panose="02000505000000020003" pitchFamily="2" charset="0"/>
            </a:endParaRPr>
          </a:p>
        </p:txBody>
      </p:sp>
      <p:sp>
        <p:nvSpPr>
          <p:cNvPr id="138" name="CuadroTexto 137"/>
          <p:cNvSpPr txBox="1"/>
          <p:nvPr/>
        </p:nvSpPr>
        <p:spPr>
          <a:xfrm>
            <a:off x="3344081" y="2630326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SUGAR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39" name="CuadroTexto 138"/>
          <p:cNvSpPr txBox="1"/>
          <p:nvPr/>
        </p:nvSpPr>
        <p:spPr>
          <a:xfrm>
            <a:off x="5544937" y="2630326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PASTA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40" name="CuadroTexto 139"/>
          <p:cNvSpPr txBox="1"/>
          <p:nvPr/>
        </p:nvSpPr>
        <p:spPr>
          <a:xfrm>
            <a:off x="7765376" y="2630326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RICE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41" name="Imagen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51" y="1554899"/>
            <a:ext cx="1085524" cy="1085524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0737">
            <a:off x="5845676" y="2079077"/>
            <a:ext cx="618568" cy="618568"/>
          </a:xfrm>
          <a:prstGeom prst="rect">
            <a:avLst/>
          </a:prstGeom>
        </p:spPr>
      </p:pic>
      <p:pic>
        <p:nvPicPr>
          <p:cNvPr id="143" name="Imagen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8" y="1415614"/>
            <a:ext cx="1080000" cy="1080000"/>
          </a:xfrm>
          <a:prstGeom prst="rect">
            <a:avLst/>
          </a:prstGeom>
        </p:spPr>
      </p:pic>
      <p:pic>
        <p:nvPicPr>
          <p:cNvPr id="144" name="Imagen 1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5864">
            <a:off x="6095413" y="1601331"/>
            <a:ext cx="1019126" cy="1019126"/>
          </a:xfrm>
          <a:prstGeom prst="rect">
            <a:avLst/>
          </a:prstGeom>
        </p:spPr>
      </p:pic>
      <p:sp>
        <p:nvSpPr>
          <p:cNvPr id="145" name="CuadroTexto 144"/>
          <p:cNvSpPr txBox="1"/>
          <p:nvPr/>
        </p:nvSpPr>
        <p:spPr>
          <a:xfrm>
            <a:off x="1036239" y="2455872"/>
            <a:ext cx="175274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ORANGE JUICE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46" name="Imagen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6" y="1519521"/>
            <a:ext cx="1080000" cy="1080000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1055137" y="4553073"/>
            <a:ext cx="175274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FISH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48" name="CuadroTexto 147"/>
          <p:cNvSpPr txBox="1"/>
          <p:nvPr/>
        </p:nvSpPr>
        <p:spPr>
          <a:xfrm>
            <a:off x="3293320" y="4476674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MEAT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49" name="CuadroTexto 148"/>
          <p:cNvSpPr txBox="1"/>
          <p:nvPr/>
        </p:nvSpPr>
        <p:spPr>
          <a:xfrm>
            <a:off x="5538304" y="4463019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PAELLA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50" name="CuadroTexto 149"/>
          <p:cNvSpPr txBox="1"/>
          <p:nvPr/>
        </p:nvSpPr>
        <p:spPr>
          <a:xfrm>
            <a:off x="7799514" y="4477712"/>
            <a:ext cx="17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SEAFOOD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51" name="Imagen 1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07" y="3400563"/>
            <a:ext cx="1080000" cy="1080000"/>
          </a:xfrm>
          <a:prstGeom prst="rect">
            <a:avLst/>
          </a:prstGeom>
        </p:spPr>
      </p:pic>
      <p:pic>
        <p:nvPicPr>
          <p:cNvPr id="152" name="Imagen 1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49" y="3369784"/>
            <a:ext cx="918822" cy="918822"/>
          </a:xfrm>
          <a:prstGeom prst="rect">
            <a:avLst/>
          </a:prstGeom>
        </p:spPr>
      </p:pic>
      <p:pic>
        <p:nvPicPr>
          <p:cNvPr id="153" name="Imagen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20" y="3602985"/>
            <a:ext cx="918822" cy="918822"/>
          </a:xfrm>
          <a:prstGeom prst="rect">
            <a:avLst/>
          </a:prstGeom>
        </p:spPr>
      </p:pic>
      <p:pic>
        <p:nvPicPr>
          <p:cNvPr id="154" name="Imagen 1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954">
            <a:off x="5748510" y="3224992"/>
            <a:ext cx="1332000" cy="1332000"/>
          </a:xfrm>
          <a:prstGeom prst="rect">
            <a:avLst/>
          </a:prstGeom>
        </p:spPr>
      </p:pic>
      <p:pic>
        <p:nvPicPr>
          <p:cNvPr id="155" name="Imagen 1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81" y="3355976"/>
            <a:ext cx="1112421" cy="1112421"/>
          </a:xfrm>
          <a:prstGeom prst="rect">
            <a:avLst/>
          </a:prstGeom>
        </p:spPr>
      </p:pic>
      <p:pic>
        <p:nvPicPr>
          <p:cNvPr id="156" name="Imagen 1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859" flipH="1">
            <a:off x="8430932" y="3509121"/>
            <a:ext cx="1052642" cy="953504"/>
          </a:xfrm>
          <a:prstGeom prst="rect">
            <a:avLst/>
          </a:prstGeom>
        </p:spPr>
      </p:pic>
      <p:pic>
        <p:nvPicPr>
          <p:cNvPr id="157" name="Imagen 1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1" y="5109368"/>
            <a:ext cx="995910" cy="995910"/>
          </a:xfrm>
          <a:prstGeom prst="rect">
            <a:avLst/>
          </a:prstGeom>
        </p:spPr>
      </p:pic>
      <p:pic>
        <p:nvPicPr>
          <p:cNvPr id="158" name="Imagen 1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337">
            <a:off x="3654017" y="5048303"/>
            <a:ext cx="1118041" cy="1118041"/>
          </a:xfrm>
          <a:prstGeom prst="rect">
            <a:avLst/>
          </a:prstGeom>
        </p:spPr>
      </p:pic>
      <p:sp>
        <p:nvSpPr>
          <p:cNvPr id="160" name="CuadroTexto 159"/>
          <p:cNvSpPr txBox="1"/>
          <p:nvPr/>
        </p:nvSpPr>
        <p:spPr>
          <a:xfrm>
            <a:off x="3319340" y="6104783"/>
            <a:ext cx="175274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HEALTHY FOOD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sp>
        <p:nvSpPr>
          <p:cNvPr id="161" name="CuadroTexto 160"/>
          <p:cNvSpPr txBox="1"/>
          <p:nvPr/>
        </p:nvSpPr>
        <p:spPr>
          <a:xfrm>
            <a:off x="5539758" y="6138032"/>
            <a:ext cx="175274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" sz="2400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FAST</a:t>
            </a:r>
          </a:p>
          <a:p>
            <a:pPr algn="ctr">
              <a:lnSpc>
                <a:spcPts val="2200"/>
              </a:lnSpc>
            </a:pPr>
            <a:r>
              <a:rPr lang="es-ES" sz="2400" b="1" spc="161" dirty="0" smtClean="0">
                <a:ln w="19050">
                  <a:solidFill>
                    <a:schemeClr val="tx1"/>
                  </a:solidFill>
                </a:ln>
                <a:solidFill>
                  <a:srgbClr val="FB6C69"/>
                </a:solidFill>
                <a:latin typeface="KG Inimitable Original" panose="02000000000000000000" pitchFamily="2" charset="0"/>
              </a:rPr>
              <a:t>FOOD</a:t>
            </a:r>
            <a:endParaRPr lang="es-ES" sz="1200" b="1" dirty="0">
              <a:ln w="19050">
                <a:solidFill>
                  <a:schemeClr val="tx1"/>
                </a:solidFill>
              </a:ln>
              <a:solidFill>
                <a:srgbClr val="FB6C69"/>
              </a:solidFill>
              <a:latin typeface="KG Inimitable Original" panose="02000000000000000000" pitchFamily="2" charset="0"/>
            </a:endParaRPr>
          </a:p>
        </p:txBody>
      </p:sp>
      <p:pic>
        <p:nvPicPr>
          <p:cNvPr id="162" name="Imagen 1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99" y="1839709"/>
            <a:ext cx="761355" cy="761355"/>
          </a:xfrm>
          <a:prstGeom prst="rect">
            <a:avLst/>
          </a:prstGeom>
        </p:spPr>
      </p:pic>
      <p:grpSp>
        <p:nvGrpSpPr>
          <p:cNvPr id="163" name="Grupo 162"/>
          <p:cNvGrpSpPr/>
          <p:nvPr/>
        </p:nvGrpSpPr>
        <p:grpSpPr>
          <a:xfrm>
            <a:off x="8631602" y="651925"/>
            <a:ext cx="991029" cy="692890"/>
            <a:chOff x="6295946" y="466811"/>
            <a:chExt cx="349388" cy="204567"/>
          </a:xfrm>
        </p:grpSpPr>
        <p:sp>
          <p:nvSpPr>
            <p:cNvPr id="164" name="Elipse 163"/>
            <p:cNvSpPr/>
            <p:nvPr/>
          </p:nvSpPr>
          <p:spPr>
            <a:xfrm>
              <a:off x="6345356" y="466811"/>
              <a:ext cx="217714" cy="182320"/>
            </a:xfrm>
            <a:prstGeom prst="ellipse">
              <a:avLst/>
            </a:prstGeom>
            <a:ln w="28575">
              <a:solidFill>
                <a:srgbClr val="72A3B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87">
                <a:solidFill>
                  <a:srgbClr val="FF888A"/>
                </a:solidFill>
              </a:endParaRPr>
            </a:p>
          </p:txBody>
        </p:sp>
        <p:sp>
          <p:nvSpPr>
            <p:cNvPr id="165" name="CuadroTexto 164"/>
            <p:cNvSpPr txBox="1"/>
            <p:nvPr/>
          </p:nvSpPr>
          <p:spPr>
            <a:xfrm>
              <a:off x="6295946" y="473112"/>
              <a:ext cx="310271" cy="18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1179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117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66" name="Imagen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745" y="580218"/>
              <a:ext cx="140589" cy="911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002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55" name="Imagen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64" name="Imagen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69" name="Imagen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10" name="Rectángulo redondeado 9"/>
          <p:cNvSpPr/>
          <p:nvPr/>
        </p:nvSpPr>
        <p:spPr>
          <a:xfrm>
            <a:off x="1950991" y="332859"/>
            <a:ext cx="6627558" cy="118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97"/>
          </a:p>
        </p:txBody>
      </p:sp>
      <p:sp>
        <p:nvSpPr>
          <p:cNvPr id="11" name="CuadroTexto 10"/>
          <p:cNvSpPr txBox="1"/>
          <p:nvPr/>
        </p:nvSpPr>
        <p:spPr>
          <a:xfrm>
            <a:off x="2306681" y="639301"/>
            <a:ext cx="59361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F</a:t>
            </a: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54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D</a:t>
            </a:r>
            <a:r>
              <a:rPr lang="es-ES" sz="48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</a:p>
          <a:p>
            <a:pPr algn="ctr"/>
            <a:r>
              <a:rPr lang="es-ES" sz="2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6X6 </a:t>
            </a:r>
            <a:r>
              <a:rPr lang="es-ES" sz="2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Spelling</a:t>
            </a:r>
            <a:r>
              <a:rPr lang="es-ES" sz="2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  <a:r>
              <a:rPr lang="es-ES" sz="2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/ </a:t>
            </a:r>
            <a:r>
              <a:rPr lang="es-ES" sz="2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Speaking</a:t>
            </a:r>
            <a:r>
              <a:rPr lang="es-ES" sz="2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 </a:t>
            </a:r>
            <a:r>
              <a:rPr lang="es-ES" sz="2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CDDE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Inimitable Original" panose="02000000000000000000" pitchFamily="2" charset="0"/>
              </a:rPr>
              <a:t>game</a:t>
            </a:r>
            <a:endParaRPr lang="es-ES" sz="28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CDDE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95293" y="1729426"/>
            <a:ext cx="9006145" cy="5058588"/>
          </a:xfrm>
          <a:prstGeom prst="roundRect">
            <a:avLst>
              <a:gd name="adj" fmla="val 7159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97"/>
          </a:p>
        </p:txBody>
      </p:sp>
      <p:grpSp>
        <p:nvGrpSpPr>
          <p:cNvPr id="38" name="Grupo 37"/>
          <p:cNvGrpSpPr/>
          <p:nvPr/>
        </p:nvGrpSpPr>
        <p:grpSpPr>
          <a:xfrm>
            <a:off x="8347708" y="353768"/>
            <a:ext cx="1473932" cy="1120798"/>
            <a:chOff x="6102070" y="453851"/>
            <a:chExt cx="557109" cy="354763"/>
          </a:xfrm>
        </p:grpSpPr>
        <p:sp>
          <p:nvSpPr>
            <p:cNvPr id="39" name="Elipse 38"/>
            <p:cNvSpPr/>
            <p:nvPr/>
          </p:nvSpPr>
          <p:spPr>
            <a:xfrm>
              <a:off x="6120044" y="453851"/>
              <a:ext cx="438161" cy="352279"/>
            </a:xfrm>
            <a:prstGeom prst="ellipse">
              <a:avLst/>
            </a:prstGeom>
            <a:ln w="38100">
              <a:solidFill>
                <a:srgbClr val="FEBD2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FF888A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102070" y="487129"/>
              <a:ext cx="464445" cy="32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904" y="666521"/>
              <a:ext cx="227275" cy="1396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CuadroTexto 23">
            <a:hlinkClick r:id="rId4"/>
          </p:cNvPr>
          <p:cNvSpPr txBox="1"/>
          <p:nvPr/>
        </p:nvSpPr>
        <p:spPr>
          <a:xfrm>
            <a:off x="5041296" y="6216174"/>
            <a:ext cx="5045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spc="100" dirty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@</a:t>
            </a:r>
            <a:r>
              <a:rPr lang="es-ES" sz="2800" spc="100" dirty="0" err="1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hello.teacher.ana</a:t>
            </a:r>
            <a:r>
              <a:rPr lang="es-ES" sz="2400" dirty="0">
                <a:ln w="0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 </a:t>
            </a:r>
            <a:endParaRPr lang="es-ES" sz="2000" dirty="0">
              <a:ln w="0">
                <a:solidFill>
                  <a:schemeClr val="tx1"/>
                </a:solidFill>
              </a:ln>
              <a:solidFill>
                <a:srgbClr val="FEB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235377" y="1954349"/>
            <a:ext cx="4644172" cy="433807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EtchASketch" panose="02000603000000000000" pitchFamily="2" charset="0"/>
              </a:rPr>
              <a:t>TÉRMINOS Y CONDICIONES DE USO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173858" y="1963810"/>
            <a:ext cx="1368742" cy="109710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Iconos </a:t>
            </a:r>
          </a:p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y fuentes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239116" y="2703497"/>
            <a:ext cx="72292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roken Vessels Sketch" pitchFamily="2" charset="0"/>
                <a:ea typeface="HelloEtchASketch" panose="02000603000000000000" pitchFamily="2" charset="0"/>
              </a:rPr>
              <a:t>Está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roken Vessels Sketch" pitchFamily="2" charset="0"/>
                <a:ea typeface="HelloEtchASketch" panose="02000603000000000000" pitchFamily="2" charset="0"/>
              </a:rPr>
              <a:t>permitido: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Usar este recurso en tus clases y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/>
            </a:r>
            <a:b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</a:b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como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uso personal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Compartirlo en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las redes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mencionándome.    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neath Your Beautiful Chunk" panose="02000000000000000000" pitchFamily="2" charset="0"/>
              <a:ea typeface="HelloEtchASketch" panose="02000603000000000000" pitchFamily="2" charset="0"/>
            </a:endParaRPr>
          </a:p>
          <a:p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roken Vessels Sketch" pitchFamily="2" charset="0"/>
              <a:ea typeface="HelloEtchASketch" panose="02000603000000000000" pitchFamily="2" charset="0"/>
            </a:endParaRP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roken Vessels Sketch" pitchFamily="2" charset="0"/>
                <a:ea typeface="HelloEtchASketch" panose="02000603000000000000" pitchFamily="2" charset="0"/>
              </a:rPr>
              <a:t>No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roken Vessels Sketch" pitchFamily="2" charset="0"/>
                <a:ea typeface="HelloEtchASketch" panose="02000603000000000000" pitchFamily="2" charset="0"/>
              </a:rPr>
              <a:t>está permitido: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Comercializar/promocionar como tuyo.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    quitar mi logo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neath Your Beautiful Chunk" panose="02000000000000000000" pitchFamily="2" charset="0"/>
                <a:ea typeface="HelloEtchASketch" panose="02000603000000000000" pitchFamily="2" charset="0"/>
              </a:rPr>
              <a:t>.</a:t>
            </a:r>
            <a:endParaRPr lang="es-ES" sz="2800" dirty="0">
              <a:ln>
                <a:solidFill>
                  <a:srgbClr val="5C6FA7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roken Vessels Sketch" pitchFamily="2" charset="0"/>
              <a:ea typeface="HelloEtchASketch" panose="02000603000000000000" pitchFamily="2" charset="0"/>
            </a:endParaRPr>
          </a:p>
        </p:txBody>
      </p:sp>
      <p:pic>
        <p:nvPicPr>
          <p:cNvPr id="28" name="Picture 2" descr="Freepik - Free logo ic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6" b="34035"/>
          <a:stretch/>
        </p:blipFill>
        <p:spPr bwMode="auto">
          <a:xfrm>
            <a:off x="8347708" y="3486899"/>
            <a:ext cx="992904" cy="3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18 buscadores o bancos de iconos - descargar gratis - Yi Min Shum X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08" y="3074809"/>
            <a:ext cx="1047622" cy="4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Kimberly Geswein Fo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02" y="3848819"/>
            <a:ext cx="512531" cy="51253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7737863" y="5336276"/>
            <a:ext cx="1352045" cy="76545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Sígueme en:</a:t>
            </a: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66">
            <a:off x="7208024" y="5468983"/>
            <a:ext cx="700666" cy="70066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16" y="5143345"/>
            <a:ext cx="324000" cy="3240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16" y="5691712"/>
            <a:ext cx="324000" cy="32400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308">
            <a:off x="1393068" y="3231166"/>
            <a:ext cx="360000" cy="36000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308">
            <a:off x="1377701" y="4100054"/>
            <a:ext cx="360000" cy="360000"/>
          </a:xfrm>
          <a:prstGeom prst="rect">
            <a:avLst/>
          </a:prstGeom>
        </p:spPr>
      </p:pic>
      <p:pic>
        <p:nvPicPr>
          <p:cNvPr id="31" name="Picture 10" descr="Archivo:Instagram logo 2016.svg - Wikipedia, la enciclopedia libre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35" y="5699394"/>
            <a:ext cx="442655" cy="44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937">
            <a:off x="9423120" y="6084738"/>
            <a:ext cx="784299" cy="78429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8" y="6894877"/>
            <a:ext cx="1101279" cy="385448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1412976" y="6942107"/>
            <a:ext cx="8990156" cy="39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pc="50" dirty="0">
                <a:latin typeface="Abecedary" pitchFamily="2" charset="0"/>
              </a:rPr>
              <a:t>@</a:t>
            </a:r>
            <a:r>
              <a:rPr lang="en-GB" spc="50" dirty="0" err="1">
                <a:latin typeface="Blue Eyes - Personal Use" pitchFamily="50" charset="0"/>
              </a:rPr>
              <a:t>hello.teacher.ana</a:t>
            </a:r>
            <a:r>
              <a:rPr lang="en-GB" spc="50" dirty="0">
                <a:latin typeface="Blue Eyes - Personal Use" pitchFamily="50" charset="0"/>
              </a:rPr>
              <a:t> © 2021 by Ana </a:t>
            </a:r>
            <a:r>
              <a:rPr lang="en-GB" spc="50" dirty="0" err="1">
                <a:latin typeface="Blue Eyes - Personal Use" pitchFamily="50" charset="0"/>
              </a:rPr>
              <a:t>María</a:t>
            </a:r>
            <a:r>
              <a:rPr lang="en-GB" spc="50" dirty="0">
                <a:latin typeface="Blue Eyes - Personal Use" pitchFamily="50" charset="0"/>
              </a:rPr>
              <a:t> Marín Laporta is licensed under CC BY-NC-ND 4.0.</a:t>
            </a:r>
          </a:p>
        </p:txBody>
      </p:sp>
    </p:spTree>
    <p:extLst>
      <p:ext uri="{BB962C8B-B14F-4D97-AF65-F5344CB8AC3E}">
        <p14:creationId xmlns:p14="http://schemas.microsoft.com/office/powerpoint/2010/main" val="4023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-1" y="2560"/>
            <a:ext cx="10620375" cy="7522189"/>
            <a:chOff x="0" y="0"/>
            <a:chExt cx="9921922" cy="685117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804012" cy="3362808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95350"/>
              <a:ext cx="4804012" cy="336280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0" y="3907810"/>
              <a:ext cx="4804012" cy="294336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0"/>
              <a:ext cx="4804012" cy="336280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010" y="2595350"/>
              <a:ext cx="4804012" cy="336280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3"/>
            <a:stretch/>
          </p:blipFill>
          <p:spPr>
            <a:xfrm>
              <a:off x="2841009" y="3907810"/>
              <a:ext cx="4804012" cy="2943366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0"/>
              <a:ext cx="4226258" cy="3362808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26"/>
            <a:stretch/>
          </p:blipFill>
          <p:spPr>
            <a:xfrm>
              <a:off x="5682017" y="2595350"/>
              <a:ext cx="4226258" cy="3362808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42" b="12473"/>
            <a:stretch/>
          </p:blipFill>
          <p:spPr>
            <a:xfrm>
              <a:off x="5682016" y="3907810"/>
              <a:ext cx="4239906" cy="2943366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1140796" y="660921"/>
            <a:ext cx="8338782" cy="6182436"/>
          </a:xfrm>
          <a:prstGeom prst="roundRect">
            <a:avLst>
              <a:gd name="adj" fmla="val 9636"/>
            </a:avLst>
          </a:prstGeom>
          <a:solidFill>
            <a:schemeClr val="bg1"/>
          </a:solidFill>
          <a:ln w="38100">
            <a:solidFill>
              <a:srgbClr val="FEBD26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97"/>
          </a:p>
        </p:txBody>
      </p:sp>
      <p:sp>
        <p:nvSpPr>
          <p:cNvPr id="10" name="CuadroTexto 9"/>
          <p:cNvSpPr txBox="1"/>
          <p:nvPr/>
        </p:nvSpPr>
        <p:spPr>
          <a:xfrm>
            <a:off x="1240311" y="1863575"/>
            <a:ext cx="81397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ENJOY IT!</a:t>
            </a:r>
            <a:endParaRPr lang="es-ES" sz="8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499143" y="444393"/>
            <a:ext cx="1461148" cy="1119992"/>
            <a:chOff x="6106902" y="453851"/>
            <a:chExt cx="552277" cy="354508"/>
          </a:xfrm>
        </p:grpSpPr>
        <p:sp>
          <p:nvSpPr>
            <p:cNvPr id="12" name="Elipse 11"/>
            <p:cNvSpPr/>
            <p:nvPr/>
          </p:nvSpPr>
          <p:spPr>
            <a:xfrm>
              <a:off x="6120044" y="453851"/>
              <a:ext cx="438161" cy="352279"/>
            </a:xfrm>
            <a:prstGeom prst="ellipse">
              <a:avLst/>
            </a:prstGeom>
            <a:ln w="38100">
              <a:solidFill>
                <a:srgbClr val="FEBD26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rgbClr val="FF888A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106902" y="486874"/>
              <a:ext cx="464445" cy="32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Hello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T</a:t>
              </a:r>
              <a:r>
                <a:rPr lang="es-E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eacher</a:t>
              </a:r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Always A Good Time" panose="02000505000000020003" pitchFamily="2" charset="0"/>
                </a:rPr>
                <a:t> Ana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904" y="666521"/>
              <a:ext cx="227275" cy="1396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CuadroTexto 14"/>
          <p:cNvSpPr txBox="1"/>
          <p:nvPr/>
        </p:nvSpPr>
        <p:spPr>
          <a:xfrm>
            <a:off x="3241036" y="6207575"/>
            <a:ext cx="4356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spc="100" dirty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@</a:t>
            </a:r>
            <a:r>
              <a:rPr lang="es-ES" sz="2800" spc="100" dirty="0" err="1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hello.teacher.ana</a:t>
            </a:r>
            <a:r>
              <a:rPr lang="es-ES" sz="2400" dirty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 </a:t>
            </a:r>
            <a:endParaRPr lang="es-ES" sz="2000" dirty="0">
              <a:ln w="28575">
                <a:solidFill>
                  <a:schemeClr val="tx1"/>
                </a:solidFill>
              </a:ln>
              <a:solidFill>
                <a:srgbClr val="FEB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</p:txBody>
      </p:sp>
      <p:pic>
        <p:nvPicPr>
          <p:cNvPr id="16" name="Picture 10" descr="Archivo:Instagram logo 2016.sv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19" y="6300933"/>
            <a:ext cx="344569" cy="3445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CuadroTexto 16"/>
          <p:cNvSpPr txBox="1"/>
          <p:nvPr/>
        </p:nvSpPr>
        <p:spPr>
          <a:xfrm>
            <a:off x="4370239" y="5462630"/>
            <a:ext cx="2186539" cy="76545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Follow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 me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on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  <a:ea typeface="HelloLiza" panose="02000603000000000000" pitchFamily="2" charset="0"/>
              </a:rPr>
              <a:t> Instagram: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Inimitable Original" panose="02000000000000000000" pitchFamily="2" charset="0"/>
              <a:ea typeface="HelloLiza" panose="02000603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66">
            <a:off x="3873028" y="5575362"/>
            <a:ext cx="700666" cy="7006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" y="6909695"/>
            <a:ext cx="1101279" cy="385448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1347130" y="1812702"/>
            <a:ext cx="813975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E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N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J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O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Y 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I</a:t>
            </a:r>
            <a:r>
              <a:rPr lang="es-ES" sz="16600" dirty="0" smtClean="0">
                <a:ln w="28575">
                  <a:solidFill>
                    <a:schemeClr val="tx1"/>
                  </a:solidFill>
                </a:ln>
                <a:solidFill>
                  <a:srgbClr val="FEB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T</a:t>
            </a:r>
            <a:r>
              <a:rPr lang="es-ES" sz="16600" dirty="0">
                <a:ln w="28575">
                  <a:solidFill>
                    <a:schemeClr val="tx1"/>
                  </a:solidFill>
                </a:ln>
                <a:solidFill>
                  <a:srgbClr val="7EAA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Inimitable Original" panose="02000000000000000000" pitchFamily="2" charset="0"/>
              </a:rPr>
              <a:t>!</a:t>
            </a:r>
          </a:p>
          <a:p>
            <a:pPr algn="ctr">
              <a:lnSpc>
                <a:spcPts val="15000"/>
              </a:lnSpc>
            </a:pPr>
            <a:endParaRPr lang="es-ES" sz="16600" dirty="0" smtClean="0">
              <a:ln w="28575">
                <a:solidFill>
                  <a:schemeClr val="tx1"/>
                </a:solidFill>
              </a:ln>
              <a:solidFill>
                <a:srgbClr val="7EAA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Inimitable Origin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389</Words>
  <Application>Microsoft Office PowerPoint</Application>
  <PresentationFormat>Personalizado</PresentationFormat>
  <Paragraphs>224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LillyBelle</vt:lpstr>
      <vt:lpstr>Abecedary</vt:lpstr>
      <vt:lpstr>Arial</vt:lpstr>
      <vt:lpstr>Blue Eyes - Personal Use</vt:lpstr>
      <vt:lpstr>Calibri</vt:lpstr>
      <vt:lpstr>Calibri Light</vt:lpstr>
      <vt:lpstr>ChunkFive</vt:lpstr>
      <vt:lpstr>HelloEtchASketch</vt:lpstr>
      <vt:lpstr>HelloLiza</vt:lpstr>
      <vt:lpstr>KG Always A Good Time</vt:lpstr>
      <vt:lpstr>KG Beneath Your Beautiful Chunk</vt:lpstr>
      <vt:lpstr>KG Broken Vessels Sketch</vt:lpstr>
      <vt:lpstr>KG Inimitable Original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Marín Laporta</dc:creator>
  <cp:lastModifiedBy>Ana Marín Laporta</cp:lastModifiedBy>
  <cp:revision>212</cp:revision>
  <dcterms:created xsi:type="dcterms:W3CDTF">2021-04-05T10:06:08Z</dcterms:created>
  <dcterms:modified xsi:type="dcterms:W3CDTF">2021-05-11T21:31:28Z</dcterms:modified>
</cp:coreProperties>
</file>