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67" r:id="rId4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0B9D"/>
    <a:srgbClr val="ECB9F7"/>
    <a:srgbClr val="D2F4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293" autoAdjust="0"/>
    <p:restoredTop sz="94660"/>
  </p:normalViewPr>
  <p:slideViewPr>
    <p:cSldViewPr snapToGrid="0">
      <p:cViewPr varScale="1">
        <p:scale>
          <a:sx n="75" d="100"/>
          <a:sy n="75" d="100"/>
        </p:scale>
        <p:origin x="4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9BDE2DB-5089-4800-8FD5-8F996F2B3F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695DFD20-839F-426A-93DB-0E19A4B692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0825276A-8D59-4B6D-B643-AE6EC157E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984C8-24FB-4BB3-89E6-FA64DE1F4436}" type="datetimeFigureOut">
              <a:rPr lang="es-ES" smtClean="0"/>
              <a:t>29/04/2021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283ACB33-5E0E-4298-AF7A-84504F6F7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E46663F2-CE9C-4D5C-AE29-C4FA32754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37A-1A21-4AEE-AC62-170BE678921A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120702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9EA07E2-6A6D-4AA3-A3A2-FAFBDFC09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D89A27B-E245-47E0-9453-2DC400A0DC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E5C4F67-31FF-4EA6-A2E8-54D70C27A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984C8-24FB-4BB3-89E6-FA64DE1F4436}" type="datetimeFigureOut">
              <a:rPr lang="es-ES" smtClean="0"/>
              <a:t>29/04/2021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99EE946-7613-43BA-87EB-DBE940C66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EFFC813-B830-49DD-88EA-D6EF5EF90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37A-1A21-4AEE-AC62-170BE678921A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72693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F96B91E-C316-4FA0-9270-CAADB9F15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ED4C5CB-2327-4E26-B850-2E153327F7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0425C5A8-5C0C-4D7D-9201-F558703800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984C8-24FB-4BB3-89E6-FA64DE1F4436}" type="datetimeFigureOut">
              <a:rPr lang="es-ES" smtClean="0"/>
              <a:t>29/04/2021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A03B2106-4FEB-4E4A-AE00-3505BA40B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218AE9B8-44EC-4BB6-ABE3-C49F695BC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37A-1A21-4AEE-AC62-170BE678921A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62528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9AC6F9E-ABE1-4286-BA83-8981575C9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4B617A4F-AE22-4811-8EC4-3DCC56E8AB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C9A57F01-BE87-4CEA-B44A-3F66836F06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C6069F09-7076-4F1C-9874-AA806EA73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984C8-24FB-4BB3-89E6-FA64DE1F4436}" type="datetimeFigureOut">
              <a:rPr lang="es-ES" smtClean="0"/>
              <a:t>29/04/2021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48714852-FAEF-4B6B-9F11-4F0208F6D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AAFB2994-4BF4-4546-AE28-2DD4FC425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37A-1A21-4AEE-AC62-170BE678921A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41542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7A60A39-93E0-4BE5-998F-E42194BFA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3E0E0596-192F-4137-949F-E96037268D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91D5B542-6C48-4A4E-B106-D5996D641A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3496B836-08C8-4871-B51D-351F01926E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2CA0E532-5B47-4B62-9EF3-C2E252A960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7FCBCEE8-8B00-46DA-A5C8-9D250447D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984C8-24FB-4BB3-89E6-FA64DE1F4436}" type="datetimeFigureOut">
              <a:rPr lang="es-ES" smtClean="0"/>
              <a:t>29/04/2021</a:t>
            </a:fld>
            <a:endParaRPr lang="es-ES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A36C5F81-9ED5-427E-AAB1-E39A0B159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298C83EB-E713-4C1D-8FFC-F02D4F087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37A-1A21-4AEE-AC62-170BE678921A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36104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1DF327B-7C46-447F-B8E1-FA0C5D88B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1F1256C5-C9BF-44E6-AAF7-E7461D221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984C8-24FB-4BB3-89E6-FA64DE1F4436}" type="datetimeFigureOut">
              <a:rPr lang="es-ES" smtClean="0"/>
              <a:t>29/04/2021</a:t>
            </a:fld>
            <a:endParaRPr lang="es-ES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5F44AE36-ACE6-4E24-8CE2-B669140930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0CB169D4-78A5-440D-BC5C-24F878648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37A-1A21-4AEE-AC62-170BE678921A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71631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66F0F163-B032-4544-A017-5CD45CC9B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984C8-24FB-4BB3-89E6-FA64DE1F4436}" type="datetimeFigureOut">
              <a:rPr lang="es-ES" smtClean="0"/>
              <a:t>29/04/2021</a:t>
            </a:fld>
            <a:endParaRPr lang="es-ES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648907D9-398D-4FD0-AC3A-12DE093F1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1BE5A24D-5022-4BE3-BBB3-167A2C47D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37A-1A21-4AEE-AC62-170BE678921A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961222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5793ECA-D6C0-478A-88A9-C7B3E0977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9A6F75A-6A83-4076-A8F0-D3B67E637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B2433C47-2022-456F-A42D-8AEAA7CBBE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77882DAD-55C9-4219-A5D6-B1031FD97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984C8-24FB-4BB3-89E6-FA64DE1F4436}" type="datetimeFigureOut">
              <a:rPr lang="es-ES" smtClean="0"/>
              <a:t>29/04/2021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DC72806D-32EC-4922-A605-672D8D60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9D817AEA-9736-4FD8-A699-C1AB3D201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37A-1A21-4AEE-AC62-170BE678921A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57715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4F85A23-2AF0-44C5-9D6A-0AC4FE2BE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0B329C75-22E1-4018-8006-5D28355CDD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15524F3C-8746-4FA5-95BE-4D07F33C3C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CD01AFB7-E1DF-42E9-A57C-AE0A70F9D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984C8-24FB-4BB3-89E6-FA64DE1F4436}" type="datetimeFigureOut">
              <a:rPr lang="es-ES" smtClean="0"/>
              <a:t>29/04/2021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ADD86198-927A-48EA-B510-583E37082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3055450A-3D58-4235-9BC1-14C85B2ED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37A-1A21-4AEE-AC62-170BE678921A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59933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6E133CE-B275-4269-98DB-5D98228CC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F81BA200-2D05-4AE1-8CFB-B13A0FD727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D0E8C0B-4D6B-4D0E-BD1F-9B19ACA40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984C8-24FB-4BB3-89E6-FA64DE1F4436}" type="datetimeFigureOut">
              <a:rPr lang="es-ES" smtClean="0"/>
              <a:t>29/04/2021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7D3FEE9-A090-4BD7-BED3-423C59ADB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1894E71A-880C-4CB7-9F3E-95557BC6F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37A-1A21-4AEE-AC62-170BE678921A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318896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710B9191-9D34-47FC-B46D-49F3CFFA42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F0F5171F-F903-4B7A-9F60-F116069FDB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F78C82C-B7EB-46D8-B290-C6A58EAA19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984C8-24FB-4BB3-89E6-FA64DE1F4436}" type="datetimeFigureOut">
              <a:rPr lang="es-ES" smtClean="0"/>
              <a:t>29/04/2021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C57BE6BA-1E9D-4447-98CF-2724EF109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7629DDFC-1225-4FD1-A8E4-D241236E3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37A-1A21-4AEE-AC62-170BE678921A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59050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6849087B-9AB9-479C-B4FF-7857E8F51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1C22721E-30B4-4EB6-B5DE-993766C32E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F5658C0E-9F4C-4DA2-A59F-BA807C9B14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C984C8-24FB-4BB3-89E6-FA64DE1F4436}" type="datetimeFigureOut">
              <a:rPr lang="es-ES" smtClean="0"/>
              <a:t>29/04/2021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62C3BCC-1CE6-406D-BEDE-39172B68D8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BD48926-C714-4062-8FF9-6DBE2350A6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0B37A-1A21-4AEE-AC62-170BE678921A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85355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ángulo 7">
            <a:extLst>
              <a:ext uri="{FF2B5EF4-FFF2-40B4-BE49-F238E27FC236}">
                <a16:creationId xmlns:a16="http://schemas.microsoft.com/office/drawing/2014/main" id="{188703DF-AADF-4198-B962-F05A8DA0B360}"/>
              </a:ext>
            </a:extLst>
          </p:cNvPr>
          <p:cNvSpPr/>
          <p:nvPr/>
        </p:nvSpPr>
        <p:spPr>
          <a:xfrm>
            <a:off x="2401455" y="5430984"/>
            <a:ext cx="387928" cy="369449"/>
          </a:xfrm>
          <a:prstGeom prst="rect">
            <a:avLst/>
          </a:prstGeom>
          <a:solidFill>
            <a:srgbClr val="ECB9F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9" name="Rectángulo 8">
            <a:extLst>
              <a:ext uri="{FF2B5EF4-FFF2-40B4-BE49-F238E27FC236}">
                <a16:creationId xmlns:a16="http://schemas.microsoft.com/office/drawing/2014/main" id="{FB28F70A-D0CC-4294-AD2D-6695FA9A83F4}"/>
              </a:ext>
            </a:extLst>
          </p:cNvPr>
          <p:cNvSpPr/>
          <p:nvPr/>
        </p:nvSpPr>
        <p:spPr>
          <a:xfrm>
            <a:off x="9402617" y="5435606"/>
            <a:ext cx="387928" cy="369449"/>
          </a:xfrm>
          <a:prstGeom prst="rect">
            <a:avLst/>
          </a:prstGeom>
          <a:solidFill>
            <a:srgbClr val="ECB9F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7" name="Pausa">
            <a:extLst>
              <a:ext uri="{FF2B5EF4-FFF2-40B4-BE49-F238E27FC236}">
                <a16:creationId xmlns:a16="http://schemas.microsoft.com/office/drawing/2014/main" id="{91EE60EB-EFB0-4EDB-A78B-5E334959313B}"/>
              </a:ext>
            </a:extLst>
          </p:cNvPr>
          <p:cNvSpPr/>
          <p:nvPr/>
        </p:nvSpPr>
        <p:spPr>
          <a:xfrm>
            <a:off x="4341091" y="1050325"/>
            <a:ext cx="3426691" cy="658398"/>
          </a:xfrm>
          <a:prstGeom prst="rect">
            <a:avLst/>
          </a:prstGeom>
          <a:solidFill>
            <a:srgbClr val="ECB9F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6" name="Play">
            <a:extLst>
              <a:ext uri="{FF2B5EF4-FFF2-40B4-BE49-F238E27FC236}">
                <a16:creationId xmlns:a16="http://schemas.microsoft.com/office/drawing/2014/main" id="{A62B320F-5767-4903-9ADE-C9F93C4DE743}"/>
              </a:ext>
            </a:extLst>
          </p:cNvPr>
          <p:cNvSpPr/>
          <p:nvPr/>
        </p:nvSpPr>
        <p:spPr>
          <a:xfrm>
            <a:off x="2258291" y="1297710"/>
            <a:ext cx="531091" cy="503381"/>
          </a:xfrm>
          <a:prstGeom prst="rect">
            <a:avLst/>
          </a:prstGeom>
          <a:solidFill>
            <a:srgbClr val="ECB9F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dirty="0"/>
          </a:p>
        </p:txBody>
      </p:sp>
      <p:sp>
        <p:nvSpPr>
          <p:cNvPr id="5" name="Rectángulo 4">
            <a:extLst>
              <a:ext uri="{FF2B5EF4-FFF2-40B4-BE49-F238E27FC236}">
                <a16:creationId xmlns:a16="http://schemas.microsoft.com/office/drawing/2014/main" id="{C570BFA7-BC63-43CE-A562-8C4BA424E568}"/>
              </a:ext>
            </a:extLst>
          </p:cNvPr>
          <p:cNvSpPr/>
          <p:nvPr/>
        </p:nvSpPr>
        <p:spPr>
          <a:xfrm>
            <a:off x="2179782" y="1524001"/>
            <a:ext cx="7832436" cy="4119418"/>
          </a:xfrm>
          <a:prstGeom prst="rect">
            <a:avLst/>
          </a:prstGeom>
          <a:solidFill>
            <a:srgbClr val="C50B9D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4" name="Reloj 2 min">
            <a:hlinkClick r:id="" action="ppaction://media"/>
            <a:extLst>
              <a:ext uri="{FF2B5EF4-FFF2-40B4-BE49-F238E27FC236}">
                <a16:creationId xmlns:a16="http://schemas.microsoft.com/office/drawing/2014/main" id="{7984724F-A1B9-4766-930F-1FDB907336F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7880" b="23366"/>
          <a:stretch/>
        </p:blipFill>
        <p:spPr>
          <a:xfrm>
            <a:off x="2667000" y="1990435"/>
            <a:ext cx="6858000" cy="334356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30137061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" dur="1237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0F7A7F42-5345-44BF-8265-4C7595BF8466}"/>
              </a:ext>
            </a:extLst>
          </p:cNvPr>
          <p:cNvSpPr txBox="1"/>
          <p:nvPr/>
        </p:nvSpPr>
        <p:spPr>
          <a:xfrm rot="16200000">
            <a:off x="6191057" y="2882106"/>
            <a:ext cx="11540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200" dirty="0">
                <a:latin typeface="CCThefontest" panose="02000603000000000000" pitchFamily="2" charset="0"/>
                <a:ea typeface="CCThefontest" panose="02000603000000000000" pitchFamily="2" charset="0"/>
              </a:rPr>
              <a:t>- 60’’</a:t>
            </a:r>
          </a:p>
        </p:txBody>
      </p:sp>
      <p:sp>
        <p:nvSpPr>
          <p:cNvPr id="18" name="CuadroTexto 17">
            <a:extLst>
              <a:ext uri="{FF2B5EF4-FFF2-40B4-BE49-F238E27FC236}">
                <a16:creationId xmlns:a16="http://schemas.microsoft.com/office/drawing/2014/main" id="{C6CBD9AC-9ED3-4FBD-8F20-5B366A93CE97}"/>
              </a:ext>
            </a:extLst>
          </p:cNvPr>
          <p:cNvSpPr txBox="1"/>
          <p:nvPr/>
        </p:nvSpPr>
        <p:spPr>
          <a:xfrm rot="16200000">
            <a:off x="8909722" y="2882106"/>
            <a:ext cx="11540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200" dirty="0">
                <a:latin typeface="CCThefontest" panose="02000603000000000000" pitchFamily="2" charset="0"/>
                <a:ea typeface="CCThefontest" panose="02000603000000000000" pitchFamily="2" charset="0"/>
              </a:rPr>
              <a:t>- 30’’</a:t>
            </a:r>
          </a:p>
        </p:txBody>
      </p:sp>
      <p:sp>
        <p:nvSpPr>
          <p:cNvPr id="19" name="CuadroTexto 18">
            <a:extLst>
              <a:ext uri="{FF2B5EF4-FFF2-40B4-BE49-F238E27FC236}">
                <a16:creationId xmlns:a16="http://schemas.microsoft.com/office/drawing/2014/main" id="{E15FDEE5-E9E9-4EAE-A781-03B41D5336FC}"/>
              </a:ext>
            </a:extLst>
          </p:cNvPr>
          <p:cNvSpPr txBox="1"/>
          <p:nvPr/>
        </p:nvSpPr>
        <p:spPr>
          <a:xfrm rot="16200000">
            <a:off x="10790371" y="2882106"/>
            <a:ext cx="11540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3200" dirty="0">
                <a:latin typeface="CCThefontest" panose="02000603000000000000" pitchFamily="2" charset="0"/>
                <a:ea typeface="CCThefontest" panose="02000603000000000000" pitchFamily="2" charset="0"/>
              </a:rPr>
              <a:t>- 10’’</a:t>
            </a:r>
          </a:p>
        </p:txBody>
      </p:sp>
      <p:sp>
        <p:nvSpPr>
          <p:cNvPr id="3" name="Rectángulo 2">
            <a:extLst>
              <a:ext uri="{FF2B5EF4-FFF2-40B4-BE49-F238E27FC236}">
                <a16:creationId xmlns:a16="http://schemas.microsoft.com/office/drawing/2014/main" id="{ACDC7BBE-4967-4418-9535-2951BBA7C836}"/>
              </a:ext>
            </a:extLst>
          </p:cNvPr>
          <p:cNvSpPr/>
          <p:nvPr/>
        </p:nvSpPr>
        <p:spPr>
          <a:xfrm>
            <a:off x="6797964" y="3751542"/>
            <a:ext cx="5394036" cy="349403"/>
          </a:xfrm>
          <a:prstGeom prst="rect">
            <a:avLst/>
          </a:prstGeom>
          <a:solidFill>
            <a:srgbClr val="ECB9F7"/>
          </a:solidFill>
          <a:ln w="28575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0539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9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9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58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upo 25">
            <a:extLst>
              <a:ext uri="{FF2B5EF4-FFF2-40B4-BE49-F238E27FC236}">
                <a16:creationId xmlns:a16="http://schemas.microsoft.com/office/drawing/2014/main" id="{99A020BF-A2DC-48E3-8678-590BB96E412B}"/>
              </a:ext>
            </a:extLst>
          </p:cNvPr>
          <p:cNvGrpSpPr/>
          <p:nvPr/>
        </p:nvGrpSpPr>
        <p:grpSpPr>
          <a:xfrm>
            <a:off x="5510640" y="1030853"/>
            <a:ext cx="1170716" cy="779473"/>
            <a:chOff x="5510640" y="1030853"/>
            <a:chExt cx="1170716" cy="779473"/>
          </a:xfrm>
        </p:grpSpPr>
        <p:sp>
          <p:nvSpPr>
            <p:cNvPr id="24" name="Rectángulo 23">
              <a:extLst>
                <a:ext uri="{FF2B5EF4-FFF2-40B4-BE49-F238E27FC236}">
                  <a16:creationId xmlns:a16="http://schemas.microsoft.com/office/drawing/2014/main" id="{B370A9A6-3D33-4BAD-B423-9189A94039A7}"/>
                </a:ext>
              </a:extLst>
            </p:cNvPr>
            <p:cNvSpPr/>
            <p:nvPr/>
          </p:nvSpPr>
          <p:spPr>
            <a:xfrm>
              <a:off x="5908961" y="1302327"/>
              <a:ext cx="374074" cy="507999"/>
            </a:xfrm>
            <a:prstGeom prst="rect">
              <a:avLst/>
            </a:prstGeom>
            <a:solidFill>
              <a:srgbClr val="C50B9D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25" name="Rectángulo 24">
              <a:extLst>
                <a:ext uri="{FF2B5EF4-FFF2-40B4-BE49-F238E27FC236}">
                  <a16:creationId xmlns:a16="http://schemas.microsoft.com/office/drawing/2014/main" id="{C67E189A-BEAF-4669-97D3-A477B5C52873}"/>
                </a:ext>
              </a:extLst>
            </p:cNvPr>
            <p:cNvSpPr/>
            <p:nvPr/>
          </p:nvSpPr>
          <p:spPr>
            <a:xfrm>
              <a:off x="5510640" y="1030853"/>
              <a:ext cx="1170716" cy="410830"/>
            </a:xfrm>
            <a:prstGeom prst="rect">
              <a:avLst/>
            </a:prstGeom>
            <a:solidFill>
              <a:srgbClr val="C50B9D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</p:grpSp>
      <p:sp>
        <p:nvSpPr>
          <p:cNvPr id="4" name="Elipse 3">
            <a:extLst>
              <a:ext uri="{FF2B5EF4-FFF2-40B4-BE49-F238E27FC236}">
                <a16:creationId xmlns:a16="http://schemas.microsoft.com/office/drawing/2014/main" id="{7D34682E-40C1-432E-B47C-8BD72FD13920}"/>
              </a:ext>
            </a:extLst>
          </p:cNvPr>
          <p:cNvSpPr/>
          <p:nvPr/>
        </p:nvSpPr>
        <p:spPr>
          <a:xfrm>
            <a:off x="3576000" y="1721800"/>
            <a:ext cx="5040000" cy="5040000"/>
          </a:xfrm>
          <a:prstGeom prst="ellipse">
            <a:avLst/>
          </a:prstGeom>
          <a:solidFill>
            <a:srgbClr val="ECB9F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5" name="Elipse 4">
            <a:extLst>
              <a:ext uri="{FF2B5EF4-FFF2-40B4-BE49-F238E27FC236}">
                <a16:creationId xmlns:a16="http://schemas.microsoft.com/office/drawing/2014/main" id="{90A7B970-9A42-42DE-989C-3BBA47122683}"/>
              </a:ext>
            </a:extLst>
          </p:cNvPr>
          <p:cNvSpPr/>
          <p:nvPr/>
        </p:nvSpPr>
        <p:spPr>
          <a:xfrm>
            <a:off x="3936000" y="2081800"/>
            <a:ext cx="4320000" cy="4320000"/>
          </a:xfrm>
          <a:prstGeom prst="ellipse">
            <a:avLst/>
          </a:prstGeom>
          <a:blipFill>
            <a:blip r:embed="rId2"/>
            <a:stretch>
              <a:fillRect/>
            </a:stretch>
          </a:blip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dirty="0"/>
          </a:p>
        </p:txBody>
      </p:sp>
      <p:sp>
        <p:nvSpPr>
          <p:cNvPr id="6" name="Rectángulo 5">
            <a:extLst>
              <a:ext uri="{FF2B5EF4-FFF2-40B4-BE49-F238E27FC236}">
                <a16:creationId xmlns:a16="http://schemas.microsoft.com/office/drawing/2014/main" id="{9393C79D-3C9B-4DAC-88DA-FAAB97F4041E}"/>
              </a:ext>
            </a:extLst>
          </p:cNvPr>
          <p:cNvSpPr/>
          <p:nvPr/>
        </p:nvSpPr>
        <p:spPr>
          <a:xfrm>
            <a:off x="5721927" y="2950239"/>
            <a:ext cx="748145" cy="251768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grpSp>
        <p:nvGrpSpPr>
          <p:cNvPr id="20" name="Grupo 19">
            <a:extLst>
              <a:ext uri="{FF2B5EF4-FFF2-40B4-BE49-F238E27FC236}">
                <a16:creationId xmlns:a16="http://schemas.microsoft.com/office/drawing/2014/main" id="{64A72147-4208-4D78-B32C-5A216375C230}"/>
              </a:ext>
            </a:extLst>
          </p:cNvPr>
          <p:cNvGrpSpPr/>
          <p:nvPr/>
        </p:nvGrpSpPr>
        <p:grpSpPr>
          <a:xfrm>
            <a:off x="5721926" y="2854036"/>
            <a:ext cx="748145" cy="2447637"/>
            <a:chOff x="5721926" y="2041236"/>
            <a:chExt cx="748145" cy="2447637"/>
          </a:xfrm>
        </p:grpSpPr>
        <p:sp>
          <p:nvSpPr>
            <p:cNvPr id="15" name="Rectángulo 14">
              <a:extLst>
                <a:ext uri="{FF2B5EF4-FFF2-40B4-BE49-F238E27FC236}">
                  <a16:creationId xmlns:a16="http://schemas.microsoft.com/office/drawing/2014/main" id="{3F7A7883-B0B6-43A3-815B-DAACBF4B20A1}"/>
                </a:ext>
              </a:extLst>
            </p:cNvPr>
            <p:cNvSpPr/>
            <p:nvPr/>
          </p:nvSpPr>
          <p:spPr>
            <a:xfrm>
              <a:off x="5721926" y="2041236"/>
              <a:ext cx="748145" cy="244763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cxnSp>
          <p:nvCxnSpPr>
            <p:cNvPr id="17" name="Conector recto de flecha 16">
              <a:extLst>
                <a:ext uri="{FF2B5EF4-FFF2-40B4-BE49-F238E27FC236}">
                  <a16:creationId xmlns:a16="http://schemas.microsoft.com/office/drawing/2014/main" id="{69DC2902-3E5E-40F8-9885-07A4D7AD82F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96000" y="2041237"/>
              <a:ext cx="0" cy="1311563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94786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9</Words>
  <Application>Microsoft Office PowerPoint</Application>
  <PresentationFormat>Panorámica</PresentationFormat>
  <Paragraphs>3</Paragraphs>
  <Slides>3</Slides>
  <Notes>0</Notes>
  <HiddenSlides>0</HiddenSlides>
  <MMClips>1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CCThefontest</vt:lpstr>
      <vt:lpstr>Tema de Office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Ainhoa González</dc:creator>
  <cp:lastModifiedBy>Marian Fornieles</cp:lastModifiedBy>
  <cp:revision>5</cp:revision>
  <dcterms:created xsi:type="dcterms:W3CDTF">2020-06-19T17:04:47Z</dcterms:created>
  <dcterms:modified xsi:type="dcterms:W3CDTF">2021-04-29T14:43:53Z</dcterms:modified>
</cp:coreProperties>
</file>